
<file path=[Content_Types].xml><?xml version="1.0" encoding="utf-8"?>
<Types xmlns="http://schemas.openxmlformats.org/package/2006/content-types">
  <Default Extension="png" ContentType="image/png"/>
  <Default Extension="webp" ContentType="image/webp"/>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9"/>
  </p:notesMasterIdLst>
  <p:sldIdLst>
    <p:sldId id="256" r:id="rId2"/>
    <p:sldId id="258" r:id="rId3"/>
    <p:sldId id="260" r:id="rId4"/>
    <p:sldId id="327" r:id="rId5"/>
    <p:sldId id="328" r:id="rId6"/>
    <p:sldId id="329" r:id="rId7"/>
    <p:sldId id="330" r:id="rId8"/>
    <p:sldId id="331" r:id="rId9"/>
    <p:sldId id="333" r:id="rId10"/>
    <p:sldId id="334" r:id="rId11"/>
    <p:sldId id="335" r:id="rId12"/>
    <p:sldId id="336" r:id="rId13"/>
    <p:sldId id="337" r:id="rId14"/>
    <p:sldId id="338" r:id="rId15"/>
    <p:sldId id="339" r:id="rId16"/>
    <p:sldId id="340" r:id="rId17"/>
    <p:sldId id="345"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3" r:id="rId33"/>
    <p:sldId id="361" r:id="rId34"/>
    <p:sldId id="362" r:id="rId35"/>
    <p:sldId id="364" r:id="rId36"/>
    <p:sldId id="365" r:id="rId37"/>
    <p:sldId id="377" r:id="rId38"/>
    <p:sldId id="378" r:id="rId39"/>
    <p:sldId id="379" r:id="rId40"/>
    <p:sldId id="277" r:id="rId41"/>
    <p:sldId id="341" r:id="rId42"/>
    <p:sldId id="342" r:id="rId43"/>
    <p:sldId id="343" r:id="rId44"/>
    <p:sldId id="344" r:id="rId45"/>
    <p:sldId id="346" r:id="rId46"/>
    <p:sldId id="366" r:id="rId47"/>
    <p:sldId id="367" r:id="rId48"/>
    <p:sldId id="368" r:id="rId49"/>
    <p:sldId id="369" r:id="rId50"/>
    <p:sldId id="370" r:id="rId51"/>
    <p:sldId id="371" r:id="rId52"/>
    <p:sldId id="372" r:id="rId53"/>
    <p:sldId id="373" r:id="rId54"/>
    <p:sldId id="374" r:id="rId55"/>
    <p:sldId id="375" r:id="rId56"/>
    <p:sldId id="380" r:id="rId57"/>
    <p:sldId id="376" r:id="rId58"/>
  </p:sldIdLst>
  <p:sldSz cx="9144000" cy="5143500" type="screen16x9"/>
  <p:notesSz cx="6858000" cy="9144000"/>
  <p:embeddedFontLst>
    <p:embeddedFont>
      <p:font typeface="Assistant" panose="020B0604020202020204" charset="-79"/>
      <p:regular r:id="rId60"/>
      <p:bold r:id="rId61"/>
    </p:embeddedFont>
    <p:embeddedFont>
      <p:font typeface="Calibri" panose="020F0502020204030204" pitchFamily="34" charset="0"/>
      <p:regular r:id="rId62"/>
      <p:bold r:id="rId63"/>
      <p:italic r:id="rId64"/>
      <p:boldItalic r:id="rId65"/>
    </p:embeddedFont>
    <p:embeddedFont>
      <p:font typeface="Playfair Display" panose="020B0604020202020204" charset="0"/>
      <p:regular r:id="rId66"/>
      <p:bold r:id="rId67"/>
      <p:italic r:id="rId68"/>
      <p:boldItalic r:id="rId69"/>
    </p:embeddedFont>
    <p:embeddedFont>
      <p:font typeface="Antic Slab"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lan" initials="N" lastIdx="1" clrIdx="0">
    <p:extLst>
      <p:ext uri="{19B8F6BF-5375-455C-9EA6-DF929625EA0E}">
        <p15:presenceInfo xmlns:p15="http://schemas.microsoft.com/office/powerpoint/2012/main" userId="744c0aef1f3d86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960FD4-C79A-45BD-980E-960819D495E8}">
  <a:tblStyle styleId="{D1960FD4-C79A-45BD-980E-960819D495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74" autoAdjust="0"/>
  </p:normalViewPr>
  <p:slideViewPr>
    <p:cSldViewPr snapToGrid="0">
      <p:cViewPr varScale="1">
        <p:scale>
          <a:sx n="112" d="100"/>
          <a:sy n="112" d="100"/>
        </p:scale>
        <p:origin x="68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4231f69b35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4231f69b35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846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303be3818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303be3818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315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966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968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873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227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4231f69b35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14231f69b35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66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4231f69b35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14231f69b35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798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43cef278ce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3cef278ce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638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80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70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43cef278ce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3cef278ce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08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19">
            <a:off x="2583325" y="3538800"/>
            <a:ext cx="3977400" cy="435600"/>
          </a:xfrm>
          <a:prstGeom prst="rect">
            <a:avLst/>
          </a:prstGeom>
          <a:solidFill>
            <a:schemeClr val="lt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1393200" y="1168800"/>
            <a:ext cx="6357600" cy="2211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7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11" name="Google Shape;11;p2"/>
          <p:cNvGrpSpPr/>
          <p:nvPr/>
        </p:nvGrpSpPr>
        <p:grpSpPr>
          <a:xfrm>
            <a:off x="-138075" y="-155750"/>
            <a:ext cx="9490850" cy="5476678"/>
            <a:chOff x="-138075" y="-155750"/>
            <a:chExt cx="9490850" cy="5476678"/>
          </a:xfrm>
        </p:grpSpPr>
        <p:grpSp>
          <p:nvGrpSpPr>
            <p:cNvPr id="12" name="Google Shape;12;p2"/>
            <p:cNvGrpSpPr/>
            <p:nvPr/>
          </p:nvGrpSpPr>
          <p:grpSpPr>
            <a:xfrm>
              <a:off x="184112" y="1099677"/>
              <a:ext cx="418709" cy="411936"/>
              <a:chOff x="1921457" y="2389732"/>
              <a:chExt cx="296536" cy="291739"/>
            </a:xfrm>
          </p:grpSpPr>
          <p:sp>
            <p:nvSpPr>
              <p:cNvPr id="13" name="Google Shape;13;p2"/>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146072" y="1994272"/>
              <a:ext cx="731453" cy="731439"/>
              <a:chOff x="3112765" y="1265353"/>
              <a:chExt cx="407336" cy="407328"/>
            </a:xfrm>
          </p:grpSpPr>
          <p:sp>
            <p:nvSpPr>
              <p:cNvPr id="17" name="Google Shape;17;p2"/>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138075" y="-36000"/>
              <a:ext cx="2416275" cy="2074275"/>
            </a:xfrm>
            <a:custGeom>
              <a:avLst/>
              <a:gdLst/>
              <a:ahLst/>
              <a:cxnLst/>
              <a:rect l="l" t="t" r="r" b="b"/>
              <a:pathLst>
                <a:path w="96651" h="82971" extrusionOk="0">
                  <a:moveTo>
                    <a:pt x="92997" y="0"/>
                  </a:moveTo>
                  <a:cubicBezTo>
                    <a:pt x="97902" y="7580"/>
                    <a:pt x="98524" y="22927"/>
                    <a:pt x="90449" y="26965"/>
                  </a:cubicBezTo>
                  <a:cubicBezTo>
                    <a:pt x="76841" y="33769"/>
                    <a:pt x="56913" y="23382"/>
                    <a:pt x="45225" y="33122"/>
                  </a:cubicBezTo>
                  <a:cubicBezTo>
                    <a:pt x="39603" y="37807"/>
                    <a:pt x="37410" y="46656"/>
                    <a:pt x="38218" y="53930"/>
                  </a:cubicBezTo>
                  <a:cubicBezTo>
                    <a:pt x="39172" y="62514"/>
                    <a:pt x="45356" y="74147"/>
                    <a:pt x="38855" y="79833"/>
                  </a:cubicBezTo>
                  <a:cubicBezTo>
                    <a:pt x="28060" y="89274"/>
                    <a:pt x="2025" y="75558"/>
                    <a:pt x="0" y="61361"/>
                  </a:cubicBezTo>
                </a:path>
              </a:pathLst>
            </a:custGeom>
            <a:noFill/>
            <a:ln w="19050" cap="flat" cmpd="sng">
              <a:solidFill>
                <a:schemeClr val="accent1"/>
              </a:solidFill>
              <a:prstDash val="solid"/>
              <a:round/>
              <a:headEnd type="none" w="med" len="med"/>
              <a:tailEnd type="none" w="med" len="med"/>
            </a:ln>
          </p:spPr>
        </p:sp>
        <p:sp>
          <p:nvSpPr>
            <p:cNvPr id="21" name="Google Shape;21;p2"/>
            <p:cNvSpPr/>
            <p:nvPr/>
          </p:nvSpPr>
          <p:spPr>
            <a:xfrm>
              <a:off x="7027850" y="2955645"/>
              <a:ext cx="2324925" cy="2339150"/>
            </a:xfrm>
            <a:custGeom>
              <a:avLst/>
              <a:gdLst/>
              <a:ahLst/>
              <a:cxnLst/>
              <a:rect l="l" t="t" r="r" b="b"/>
              <a:pathLst>
                <a:path w="92997" h="93566" extrusionOk="0">
                  <a:moveTo>
                    <a:pt x="92997" y="994"/>
                  </a:moveTo>
                  <a:cubicBezTo>
                    <a:pt x="81079" y="-1390"/>
                    <a:pt x="64493" y="223"/>
                    <a:pt x="57752" y="10336"/>
                  </a:cubicBezTo>
                  <a:cubicBezTo>
                    <a:pt x="48128" y="24773"/>
                    <a:pt x="58807" y="48454"/>
                    <a:pt x="47136" y="61293"/>
                  </a:cubicBezTo>
                  <a:cubicBezTo>
                    <a:pt x="39847" y="69311"/>
                    <a:pt x="26101" y="67196"/>
                    <a:pt x="16561" y="72334"/>
                  </a:cubicBezTo>
                  <a:cubicBezTo>
                    <a:pt x="8658" y="76590"/>
                    <a:pt x="0" y="84590"/>
                    <a:pt x="0" y="93566"/>
                  </a:cubicBezTo>
                </a:path>
              </a:pathLst>
            </a:custGeom>
            <a:noFill/>
            <a:ln w="19050" cap="flat" cmpd="sng">
              <a:solidFill>
                <a:schemeClr val="accent1"/>
              </a:solidFill>
              <a:prstDash val="solid"/>
              <a:round/>
              <a:headEnd type="none" w="med" len="med"/>
              <a:tailEnd type="none" w="med" len="med"/>
            </a:ln>
          </p:spPr>
        </p:sp>
        <p:sp>
          <p:nvSpPr>
            <p:cNvPr id="22" name="Google Shape;22;p2"/>
            <p:cNvSpPr/>
            <p:nvPr/>
          </p:nvSpPr>
          <p:spPr>
            <a:xfrm>
              <a:off x="1358850" y="4808703"/>
              <a:ext cx="1995850" cy="512225"/>
            </a:xfrm>
            <a:custGeom>
              <a:avLst/>
              <a:gdLst/>
              <a:ahLst/>
              <a:cxnLst/>
              <a:rect l="l" t="t" r="r" b="b"/>
              <a:pathLst>
                <a:path w="79834" h="20489" extrusionOk="0">
                  <a:moveTo>
                    <a:pt x="0" y="20489"/>
                  </a:moveTo>
                  <a:cubicBezTo>
                    <a:pt x="3672" y="13146"/>
                    <a:pt x="9021" y="4643"/>
                    <a:pt x="16986" y="2654"/>
                  </a:cubicBezTo>
                  <a:cubicBezTo>
                    <a:pt x="23629" y="995"/>
                    <a:pt x="30569" y="6002"/>
                    <a:pt x="37369" y="5202"/>
                  </a:cubicBezTo>
                  <a:cubicBezTo>
                    <a:pt x="47588" y="4000"/>
                    <a:pt x="58183" y="-2301"/>
                    <a:pt x="67943" y="955"/>
                  </a:cubicBezTo>
                  <a:cubicBezTo>
                    <a:pt x="72694" y="2540"/>
                    <a:pt x="75895" y="7516"/>
                    <a:pt x="78135" y="11996"/>
                  </a:cubicBezTo>
                  <a:cubicBezTo>
                    <a:pt x="78759" y="13243"/>
                    <a:pt x="78440" y="15818"/>
                    <a:pt x="79834" y="15818"/>
                  </a:cubicBezTo>
                </a:path>
              </a:pathLst>
            </a:custGeom>
            <a:noFill/>
            <a:ln w="19050" cap="flat" cmpd="sng">
              <a:solidFill>
                <a:schemeClr val="accent1"/>
              </a:solidFill>
              <a:prstDash val="solid"/>
              <a:round/>
              <a:headEnd type="none" w="med" len="med"/>
              <a:tailEnd type="none" w="med" len="med"/>
            </a:ln>
          </p:spPr>
        </p:sp>
        <p:sp>
          <p:nvSpPr>
            <p:cNvPr id="23" name="Google Shape;23;p2"/>
            <p:cNvSpPr/>
            <p:nvPr/>
          </p:nvSpPr>
          <p:spPr>
            <a:xfrm>
              <a:off x="4009677" y="-155750"/>
              <a:ext cx="2280375" cy="618850"/>
            </a:xfrm>
            <a:custGeom>
              <a:avLst/>
              <a:gdLst/>
              <a:ahLst/>
              <a:cxnLst/>
              <a:rect l="l" t="t" r="r" b="b"/>
              <a:pathLst>
                <a:path w="91215" h="24754" extrusionOk="0">
                  <a:moveTo>
                    <a:pt x="3314" y="4671"/>
                  </a:moveTo>
                  <a:cubicBezTo>
                    <a:pt x="-239" y="7513"/>
                    <a:pt x="-1177" y="15043"/>
                    <a:pt x="2040" y="18260"/>
                  </a:cubicBezTo>
                  <a:cubicBezTo>
                    <a:pt x="6598" y="22818"/>
                    <a:pt x="13872" y="25125"/>
                    <a:pt x="20299" y="24630"/>
                  </a:cubicBezTo>
                  <a:cubicBezTo>
                    <a:pt x="28791" y="23976"/>
                    <a:pt x="36498" y="19041"/>
                    <a:pt x="44929" y="17835"/>
                  </a:cubicBezTo>
                  <a:cubicBezTo>
                    <a:pt x="53378" y="16627"/>
                    <a:pt x="62038" y="22057"/>
                    <a:pt x="70407" y="20383"/>
                  </a:cubicBezTo>
                  <a:cubicBezTo>
                    <a:pt x="79928" y="18479"/>
                    <a:pt x="88859" y="9419"/>
                    <a:pt x="91215"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8"/>
        <p:cNvGrpSpPr/>
        <p:nvPr/>
      </p:nvGrpSpPr>
      <p:grpSpPr>
        <a:xfrm>
          <a:off x="0" y="0"/>
          <a:ext cx="0" cy="0"/>
          <a:chOff x="0" y="0"/>
          <a:chExt cx="0" cy="0"/>
        </a:xfrm>
      </p:grpSpPr>
      <p:sp>
        <p:nvSpPr>
          <p:cNvPr id="459" name="Google Shape;459;p27"/>
          <p:cNvSpPr txBox="1">
            <a:spLocks noGrp="1"/>
          </p:cNvSpPr>
          <p:nvPr>
            <p:ph type="title"/>
          </p:nvPr>
        </p:nvSpPr>
        <p:spPr>
          <a:xfrm>
            <a:off x="720000" y="19438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0" name="Google Shape;460;p27"/>
          <p:cNvSpPr txBox="1">
            <a:spLocks noGrp="1"/>
          </p:cNvSpPr>
          <p:nvPr>
            <p:ph type="subTitle" idx="1"/>
          </p:nvPr>
        </p:nvSpPr>
        <p:spPr>
          <a:xfrm>
            <a:off x="720000" y="2254475"/>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27"/>
          <p:cNvSpPr txBox="1">
            <a:spLocks noGrp="1"/>
          </p:cNvSpPr>
          <p:nvPr>
            <p:ph type="title" idx="2"/>
          </p:nvPr>
        </p:nvSpPr>
        <p:spPr>
          <a:xfrm>
            <a:off x="3419271" y="19438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2" name="Google Shape;462;p27"/>
          <p:cNvSpPr txBox="1">
            <a:spLocks noGrp="1"/>
          </p:cNvSpPr>
          <p:nvPr>
            <p:ph type="subTitle" idx="3"/>
          </p:nvPr>
        </p:nvSpPr>
        <p:spPr>
          <a:xfrm>
            <a:off x="3419275" y="2254475"/>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3" name="Google Shape;463;p27"/>
          <p:cNvSpPr txBox="1">
            <a:spLocks noGrp="1"/>
          </p:cNvSpPr>
          <p:nvPr>
            <p:ph type="title" idx="4"/>
          </p:nvPr>
        </p:nvSpPr>
        <p:spPr>
          <a:xfrm>
            <a:off x="720000" y="36583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4" name="Google Shape;464;p27"/>
          <p:cNvSpPr txBox="1">
            <a:spLocks noGrp="1"/>
          </p:cNvSpPr>
          <p:nvPr>
            <p:ph type="subTitle" idx="5"/>
          </p:nvPr>
        </p:nvSpPr>
        <p:spPr>
          <a:xfrm>
            <a:off x="720000" y="3969000"/>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5" name="Google Shape;465;p27"/>
          <p:cNvSpPr txBox="1">
            <a:spLocks noGrp="1"/>
          </p:cNvSpPr>
          <p:nvPr>
            <p:ph type="title" idx="6"/>
          </p:nvPr>
        </p:nvSpPr>
        <p:spPr>
          <a:xfrm>
            <a:off x="3419271" y="36583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6" name="Google Shape;466;p27"/>
          <p:cNvSpPr txBox="1">
            <a:spLocks noGrp="1"/>
          </p:cNvSpPr>
          <p:nvPr>
            <p:ph type="subTitle" idx="7"/>
          </p:nvPr>
        </p:nvSpPr>
        <p:spPr>
          <a:xfrm>
            <a:off x="3419271" y="3969000"/>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7" name="Google Shape;467;p27"/>
          <p:cNvSpPr txBox="1">
            <a:spLocks noGrp="1"/>
          </p:cNvSpPr>
          <p:nvPr>
            <p:ph type="title" idx="8"/>
          </p:nvPr>
        </p:nvSpPr>
        <p:spPr>
          <a:xfrm>
            <a:off x="6118550" y="19438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8" name="Google Shape;468;p27"/>
          <p:cNvSpPr txBox="1">
            <a:spLocks noGrp="1"/>
          </p:cNvSpPr>
          <p:nvPr>
            <p:ph type="subTitle" idx="9"/>
          </p:nvPr>
        </p:nvSpPr>
        <p:spPr>
          <a:xfrm>
            <a:off x="6118550" y="2254475"/>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27"/>
          <p:cNvSpPr txBox="1">
            <a:spLocks noGrp="1"/>
          </p:cNvSpPr>
          <p:nvPr>
            <p:ph type="title" idx="13"/>
          </p:nvPr>
        </p:nvSpPr>
        <p:spPr>
          <a:xfrm>
            <a:off x="6118550" y="36583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70" name="Google Shape;470;p27"/>
          <p:cNvSpPr txBox="1">
            <a:spLocks noGrp="1"/>
          </p:cNvSpPr>
          <p:nvPr>
            <p:ph type="subTitle" idx="14"/>
          </p:nvPr>
        </p:nvSpPr>
        <p:spPr>
          <a:xfrm>
            <a:off x="6118550" y="3969000"/>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27"/>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2" name="Google Shape;472;p27"/>
          <p:cNvGrpSpPr/>
          <p:nvPr/>
        </p:nvGrpSpPr>
        <p:grpSpPr>
          <a:xfrm>
            <a:off x="-994040" y="-103850"/>
            <a:ext cx="11014750" cy="5584083"/>
            <a:chOff x="-994040" y="-103850"/>
            <a:chExt cx="11014750" cy="5584083"/>
          </a:xfrm>
        </p:grpSpPr>
        <p:grpSp>
          <p:nvGrpSpPr>
            <p:cNvPr id="473" name="Google Shape;473;p27"/>
            <p:cNvGrpSpPr/>
            <p:nvPr/>
          </p:nvGrpSpPr>
          <p:grpSpPr>
            <a:xfrm>
              <a:off x="238466" y="303119"/>
              <a:ext cx="481544" cy="473755"/>
              <a:chOff x="1921457" y="2389732"/>
              <a:chExt cx="296536" cy="291739"/>
            </a:xfrm>
          </p:grpSpPr>
          <p:sp>
            <p:nvSpPr>
              <p:cNvPr id="474" name="Google Shape;474;p27"/>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7"/>
            <p:cNvGrpSpPr/>
            <p:nvPr/>
          </p:nvGrpSpPr>
          <p:grpSpPr>
            <a:xfrm>
              <a:off x="8530009" y="2254480"/>
              <a:ext cx="1490702" cy="3194600"/>
              <a:chOff x="5229334" y="-1497220"/>
              <a:chExt cx="1490702" cy="3194600"/>
            </a:xfrm>
          </p:grpSpPr>
          <p:grpSp>
            <p:nvGrpSpPr>
              <p:cNvPr id="478" name="Google Shape;478;p27"/>
              <p:cNvGrpSpPr/>
              <p:nvPr/>
            </p:nvGrpSpPr>
            <p:grpSpPr>
              <a:xfrm>
                <a:off x="5229375" y="-1497220"/>
                <a:ext cx="1490660" cy="3194600"/>
                <a:chOff x="3897908" y="925378"/>
                <a:chExt cx="917951" cy="1967240"/>
              </a:xfrm>
            </p:grpSpPr>
            <p:sp>
              <p:nvSpPr>
                <p:cNvPr id="479" name="Google Shape;479;p27"/>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27"/>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7"/>
            <p:cNvGrpSpPr/>
            <p:nvPr/>
          </p:nvGrpSpPr>
          <p:grpSpPr>
            <a:xfrm>
              <a:off x="-318502" y="2185659"/>
              <a:ext cx="772149" cy="772185"/>
              <a:chOff x="5395290" y="3521392"/>
              <a:chExt cx="475491" cy="475513"/>
            </a:xfrm>
          </p:grpSpPr>
          <p:sp>
            <p:nvSpPr>
              <p:cNvPr id="484" name="Google Shape;484;p27"/>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7"/>
            <p:cNvGrpSpPr/>
            <p:nvPr/>
          </p:nvGrpSpPr>
          <p:grpSpPr>
            <a:xfrm rot="-5400000">
              <a:off x="-814289" y="3746476"/>
              <a:ext cx="1354535" cy="1714037"/>
              <a:chOff x="5046136" y="309175"/>
              <a:chExt cx="1331370" cy="1684723"/>
            </a:xfrm>
          </p:grpSpPr>
          <p:sp>
            <p:nvSpPr>
              <p:cNvPr id="488" name="Google Shape;488;p27"/>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27"/>
            <p:cNvSpPr/>
            <p:nvPr/>
          </p:nvSpPr>
          <p:spPr>
            <a:xfrm>
              <a:off x="7488709" y="-103850"/>
              <a:ext cx="2087025" cy="2006525"/>
            </a:xfrm>
            <a:custGeom>
              <a:avLst/>
              <a:gdLst/>
              <a:ahLst/>
              <a:cxnLst/>
              <a:rect l="l" t="t" r="r" b="b"/>
              <a:pathLst>
                <a:path w="83481" h="80261" extrusionOk="0">
                  <a:moveTo>
                    <a:pt x="7894" y="0"/>
                  </a:moveTo>
                  <a:cubicBezTo>
                    <a:pt x="1799" y="1525"/>
                    <a:pt x="-1311" y="11451"/>
                    <a:pt x="675" y="17411"/>
                  </a:cubicBezTo>
                  <a:cubicBezTo>
                    <a:pt x="1846" y="20926"/>
                    <a:pt x="5102" y="23641"/>
                    <a:pt x="8319" y="25479"/>
                  </a:cubicBezTo>
                  <a:cubicBezTo>
                    <a:pt x="21697" y="33123"/>
                    <a:pt x="40544" y="26044"/>
                    <a:pt x="53756" y="33972"/>
                  </a:cubicBezTo>
                  <a:cubicBezTo>
                    <a:pt x="56641" y="35703"/>
                    <a:pt x="57630" y="40647"/>
                    <a:pt x="56304" y="43739"/>
                  </a:cubicBezTo>
                  <a:cubicBezTo>
                    <a:pt x="55032" y="46706"/>
                    <a:pt x="51802" y="48495"/>
                    <a:pt x="50359" y="51382"/>
                  </a:cubicBezTo>
                  <a:cubicBezTo>
                    <a:pt x="47444" y="57211"/>
                    <a:pt x="46343" y="65219"/>
                    <a:pt x="49509" y="70916"/>
                  </a:cubicBezTo>
                  <a:cubicBezTo>
                    <a:pt x="53468" y="78041"/>
                    <a:pt x="64329" y="78598"/>
                    <a:pt x="72440" y="79409"/>
                  </a:cubicBezTo>
                  <a:cubicBezTo>
                    <a:pt x="76102" y="79775"/>
                    <a:pt x="80190" y="81056"/>
                    <a:pt x="83481" y="79409"/>
                  </a:cubicBezTo>
                </a:path>
              </a:pathLst>
            </a:custGeom>
            <a:noFill/>
            <a:ln w="19050" cap="flat" cmpd="sng">
              <a:solidFill>
                <a:schemeClr val="accent1"/>
              </a:solidFill>
              <a:prstDash val="solid"/>
              <a:round/>
              <a:headEnd type="none" w="med" len="med"/>
              <a:tailEnd type="none" w="med" len="med"/>
            </a:ln>
          </p:spPr>
        </p:sp>
        <p:sp>
          <p:nvSpPr>
            <p:cNvPr id="493" name="Google Shape;493;p27"/>
            <p:cNvSpPr/>
            <p:nvPr/>
          </p:nvSpPr>
          <p:spPr>
            <a:xfrm>
              <a:off x="-382175" y="1481032"/>
              <a:ext cx="1110300" cy="1870775"/>
            </a:xfrm>
            <a:custGeom>
              <a:avLst/>
              <a:gdLst/>
              <a:ahLst/>
              <a:cxnLst/>
              <a:rect l="l" t="t" r="r" b="b"/>
              <a:pathLst>
                <a:path w="44412" h="74831" extrusionOk="0">
                  <a:moveTo>
                    <a:pt x="13588" y="518"/>
                  </a:moveTo>
                  <a:cubicBezTo>
                    <a:pt x="18754" y="518"/>
                    <a:pt x="26566" y="-1555"/>
                    <a:pt x="28876" y="3066"/>
                  </a:cubicBezTo>
                  <a:cubicBezTo>
                    <a:pt x="31249" y="7812"/>
                    <a:pt x="22577" y="15026"/>
                    <a:pt x="26328" y="18778"/>
                  </a:cubicBezTo>
                  <a:cubicBezTo>
                    <a:pt x="30826" y="23277"/>
                    <a:pt x="37966" y="24471"/>
                    <a:pt x="42464" y="28969"/>
                  </a:cubicBezTo>
                  <a:cubicBezTo>
                    <a:pt x="45773" y="32278"/>
                    <a:pt x="43894" y="38339"/>
                    <a:pt x="43314" y="42983"/>
                  </a:cubicBezTo>
                  <a:cubicBezTo>
                    <a:pt x="42681" y="48047"/>
                    <a:pt x="44474" y="53579"/>
                    <a:pt x="42464" y="58270"/>
                  </a:cubicBezTo>
                  <a:cubicBezTo>
                    <a:pt x="36480" y="72235"/>
                    <a:pt x="15193" y="74831"/>
                    <a:pt x="0" y="74831"/>
                  </a:cubicBezTo>
                </a:path>
              </a:pathLst>
            </a:custGeom>
            <a:noFill/>
            <a:ln w="19050" cap="flat" cmpd="sng">
              <a:solidFill>
                <a:schemeClr val="accent1"/>
              </a:solidFill>
              <a:prstDash val="solid"/>
              <a:round/>
              <a:headEnd type="none" w="med" len="med"/>
              <a:tailEnd type="none" w="med" len="med"/>
            </a:ln>
          </p:spPr>
        </p:sp>
        <p:sp>
          <p:nvSpPr>
            <p:cNvPr id="494" name="Google Shape;494;p27"/>
            <p:cNvSpPr/>
            <p:nvPr/>
          </p:nvSpPr>
          <p:spPr>
            <a:xfrm>
              <a:off x="4288900" y="4689058"/>
              <a:ext cx="3800575" cy="791175"/>
            </a:xfrm>
            <a:custGeom>
              <a:avLst/>
              <a:gdLst/>
              <a:ahLst/>
              <a:cxnLst/>
              <a:rect l="l" t="t" r="r" b="b"/>
              <a:pathLst>
                <a:path w="152023" h="31647" extrusionOk="0">
                  <a:moveTo>
                    <a:pt x="0" y="25702"/>
                  </a:moveTo>
                  <a:cubicBezTo>
                    <a:pt x="4257" y="21447"/>
                    <a:pt x="8110" y="16302"/>
                    <a:pt x="13589" y="13812"/>
                  </a:cubicBezTo>
                  <a:cubicBezTo>
                    <a:pt x="19411" y="11166"/>
                    <a:pt x="26342" y="11409"/>
                    <a:pt x="32698" y="12114"/>
                  </a:cubicBezTo>
                  <a:cubicBezTo>
                    <a:pt x="42250" y="13174"/>
                    <a:pt x="51767" y="18870"/>
                    <a:pt x="61149" y="16785"/>
                  </a:cubicBezTo>
                  <a:cubicBezTo>
                    <a:pt x="81559" y="12249"/>
                    <a:pt x="101642" y="-4205"/>
                    <a:pt x="121873" y="1073"/>
                  </a:cubicBezTo>
                  <a:cubicBezTo>
                    <a:pt x="135723" y="4686"/>
                    <a:pt x="152023" y="17334"/>
                    <a:pt x="152023" y="31647"/>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TITLE_ONLY_1_2">
    <p:spTree>
      <p:nvGrpSpPr>
        <p:cNvPr id="1" name="Shape 621"/>
        <p:cNvGrpSpPr/>
        <p:nvPr/>
      </p:nvGrpSpPr>
      <p:grpSpPr>
        <a:xfrm>
          <a:off x="0" y="0"/>
          <a:ext cx="0" cy="0"/>
          <a:chOff x="0" y="0"/>
          <a:chExt cx="0" cy="0"/>
        </a:xfrm>
      </p:grpSpPr>
      <p:grpSp>
        <p:nvGrpSpPr>
          <p:cNvPr id="622" name="Google Shape;622;p32"/>
          <p:cNvGrpSpPr/>
          <p:nvPr/>
        </p:nvGrpSpPr>
        <p:grpSpPr>
          <a:xfrm>
            <a:off x="-244175" y="-751580"/>
            <a:ext cx="9938752" cy="6941308"/>
            <a:chOff x="-244175" y="-751580"/>
            <a:chExt cx="9938752" cy="6941308"/>
          </a:xfrm>
        </p:grpSpPr>
        <p:grpSp>
          <p:nvGrpSpPr>
            <p:cNvPr id="623" name="Google Shape;623;p32"/>
            <p:cNvGrpSpPr/>
            <p:nvPr/>
          </p:nvGrpSpPr>
          <p:grpSpPr>
            <a:xfrm>
              <a:off x="119541" y="2730669"/>
              <a:ext cx="481544" cy="473755"/>
              <a:chOff x="1921457" y="2389732"/>
              <a:chExt cx="296536" cy="291739"/>
            </a:xfrm>
          </p:grpSpPr>
          <p:sp>
            <p:nvSpPr>
              <p:cNvPr id="624" name="Google Shape;624;p32"/>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2"/>
            <p:cNvGrpSpPr/>
            <p:nvPr/>
          </p:nvGrpSpPr>
          <p:grpSpPr>
            <a:xfrm>
              <a:off x="-138069" y="3827516"/>
              <a:ext cx="661473" cy="661460"/>
              <a:chOff x="3112765" y="1265353"/>
              <a:chExt cx="407336" cy="407328"/>
            </a:xfrm>
          </p:grpSpPr>
          <p:sp>
            <p:nvSpPr>
              <p:cNvPr id="628" name="Google Shape;628;p32"/>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2"/>
            <p:cNvGrpSpPr/>
            <p:nvPr/>
          </p:nvGrpSpPr>
          <p:grpSpPr>
            <a:xfrm>
              <a:off x="8459063" y="82605"/>
              <a:ext cx="1235515" cy="1235652"/>
              <a:chOff x="3060659" y="2310417"/>
              <a:chExt cx="981113" cy="981222"/>
            </a:xfrm>
          </p:grpSpPr>
          <p:sp>
            <p:nvSpPr>
              <p:cNvPr id="632" name="Google Shape;632;p32"/>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2"/>
            <p:cNvGrpSpPr/>
            <p:nvPr/>
          </p:nvGrpSpPr>
          <p:grpSpPr>
            <a:xfrm>
              <a:off x="8690748" y="1832134"/>
              <a:ext cx="772149" cy="772185"/>
              <a:chOff x="5395290" y="3521392"/>
              <a:chExt cx="475491" cy="475513"/>
            </a:xfrm>
          </p:grpSpPr>
          <p:sp>
            <p:nvSpPr>
              <p:cNvPr id="637" name="Google Shape;637;p32"/>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2"/>
            <p:cNvGrpSpPr/>
            <p:nvPr/>
          </p:nvGrpSpPr>
          <p:grpSpPr>
            <a:xfrm rot="5400000">
              <a:off x="1594901" y="-915554"/>
              <a:ext cx="1235644" cy="1563591"/>
              <a:chOff x="5046136" y="309175"/>
              <a:chExt cx="1331370" cy="1684723"/>
            </a:xfrm>
          </p:grpSpPr>
          <p:sp>
            <p:nvSpPr>
              <p:cNvPr id="641" name="Google Shape;641;p32"/>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2"/>
            <p:cNvGrpSpPr/>
            <p:nvPr/>
          </p:nvGrpSpPr>
          <p:grpSpPr>
            <a:xfrm rot="3000521">
              <a:off x="5515723" y="4432047"/>
              <a:ext cx="1235720" cy="1563687"/>
              <a:chOff x="5046136" y="309175"/>
              <a:chExt cx="1331370" cy="1684723"/>
            </a:xfrm>
          </p:grpSpPr>
          <p:sp>
            <p:nvSpPr>
              <p:cNvPr id="646" name="Google Shape;646;p32"/>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32"/>
            <p:cNvSpPr/>
            <p:nvPr/>
          </p:nvSpPr>
          <p:spPr>
            <a:xfrm>
              <a:off x="-244175" y="247920"/>
              <a:ext cx="815275" cy="2095950"/>
            </a:xfrm>
            <a:custGeom>
              <a:avLst/>
              <a:gdLst/>
              <a:ahLst/>
              <a:cxnLst/>
              <a:rect l="l" t="t" r="r" b="b"/>
              <a:pathLst>
                <a:path w="32611" h="83838" extrusionOk="0">
                  <a:moveTo>
                    <a:pt x="5521" y="1639"/>
                  </a:moveTo>
                  <a:cubicBezTo>
                    <a:pt x="13263" y="-4817"/>
                    <a:pt x="27443" y="10415"/>
                    <a:pt x="29301" y="20323"/>
                  </a:cubicBezTo>
                  <a:cubicBezTo>
                    <a:pt x="31158" y="30225"/>
                    <a:pt x="25200" y="40594"/>
                    <a:pt x="27177" y="50473"/>
                  </a:cubicBezTo>
                  <a:cubicBezTo>
                    <a:pt x="28329" y="56231"/>
                    <a:pt x="34701" y="62325"/>
                    <a:pt x="31849" y="67458"/>
                  </a:cubicBezTo>
                  <a:cubicBezTo>
                    <a:pt x="26243" y="77548"/>
                    <a:pt x="8162" y="89209"/>
                    <a:pt x="0" y="81047"/>
                  </a:cubicBezTo>
                </a:path>
              </a:pathLst>
            </a:custGeom>
            <a:noFill/>
            <a:ln w="19050" cap="flat" cmpd="sng">
              <a:solidFill>
                <a:schemeClr val="accent1"/>
              </a:solidFill>
              <a:prstDash val="solid"/>
              <a:round/>
              <a:headEnd type="none" w="med" len="med"/>
              <a:tailEnd type="none" w="med" len="med"/>
            </a:ln>
          </p:spPr>
        </p:sp>
        <p:sp>
          <p:nvSpPr>
            <p:cNvPr id="651" name="Google Shape;651;p32"/>
            <p:cNvSpPr/>
            <p:nvPr/>
          </p:nvSpPr>
          <p:spPr>
            <a:xfrm>
              <a:off x="7579900" y="3870467"/>
              <a:ext cx="2059525" cy="1429225"/>
            </a:xfrm>
            <a:custGeom>
              <a:avLst/>
              <a:gdLst/>
              <a:ahLst/>
              <a:cxnLst/>
              <a:rect l="l" t="t" r="r" b="b"/>
              <a:pathLst>
                <a:path w="82381" h="57169" extrusionOk="0">
                  <a:moveTo>
                    <a:pt x="82381" y="2814"/>
                  </a:moveTo>
                  <a:cubicBezTo>
                    <a:pt x="74005" y="-327"/>
                    <a:pt x="60997" y="-2219"/>
                    <a:pt x="55628" y="4937"/>
                  </a:cubicBezTo>
                  <a:cubicBezTo>
                    <a:pt x="51789" y="10053"/>
                    <a:pt x="48611" y="16038"/>
                    <a:pt x="47560" y="22348"/>
                  </a:cubicBezTo>
                  <a:cubicBezTo>
                    <a:pt x="46447" y="29029"/>
                    <a:pt x="49577" y="38872"/>
                    <a:pt x="43738" y="42306"/>
                  </a:cubicBezTo>
                  <a:cubicBezTo>
                    <a:pt x="33849" y="48123"/>
                    <a:pt x="19888" y="39061"/>
                    <a:pt x="9342" y="43580"/>
                  </a:cubicBezTo>
                  <a:cubicBezTo>
                    <a:pt x="4290" y="45745"/>
                    <a:pt x="0" y="51672"/>
                    <a:pt x="0" y="57169"/>
                  </a:cubicBezTo>
                </a:path>
              </a:pathLst>
            </a:custGeom>
            <a:noFill/>
            <a:ln w="19050" cap="flat" cmpd="sng">
              <a:solidFill>
                <a:schemeClr val="accent1"/>
              </a:solidFill>
              <a:prstDash val="solid"/>
              <a:round/>
              <a:headEnd type="none" w="med" len="med"/>
              <a:tailEnd type="none" w="med" len="med"/>
            </a:ln>
          </p:spPr>
        </p:sp>
        <p:sp>
          <p:nvSpPr>
            <p:cNvPr id="652" name="Google Shape;652;p32"/>
            <p:cNvSpPr/>
            <p:nvPr/>
          </p:nvSpPr>
          <p:spPr>
            <a:xfrm>
              <a:off x="955450" y="4756545"/>
              <a:ext cx="3205850" cy="575000"/>
            </a:xfrm>
            <a:custGeom>
              <a:avLst/>
              <a:gdLst/>
              <a:ahLst/>
              <a:cxnLst/>
              <a:rect l="l" t="t" r="r" b="b"/>
              <a:pathLst>
                <a:path w="128234" h="23000" extrusionOk="0">
                  <a:moveTo>
                    <a:pt x="0" y="23000"/>
                  </a:moveTo>
                  <a:cubicBezTo>
                    <a:pt x="4953" y="13095"/>
                    <a:pt x="16122" y="4540"/>
                    <a:pt x="27177" y="3891"/>
                  </a:cubicBezTo>
                  <a:cubicBezTo>
                    <a:pt x="40047" y="3135"/>
                    <a:pt x="52611" y="11504"/>
                    <a:pt x="65395" y="9836"/>
                  </a:cubicBezTo>
                  <a:cubicBezTo>
                    <a:pt x="79493" y="7997"/>
                    <a:pt x="93070" y="-2298"/>
                    <a:pt x="107010" y="493"/>
                  </a:cubicBezTo>
                  <a:cubicBezTo>
                    <a:pt x="113557" y="1804"/>
                    <a:pt x="120033" y="4173"/>
                    <a:pt x="125695" y="7712"/>
                  </a:cubicBezTo>
                  <a:cubicBezTo>
                    <a:pt x="130043" y="10430"/>
                    <a:pt x="127393" y="17873"/>
                    <a:pt x="127393" y="23000"/>
                  </a:cubicBezTo>
                </a:path>
              </a:pathLst>
            </a:custGeom>
            <a:noFill/>
            <a:ln w="19050" cap="flat" cmpd="sng">
              <a:solidFill>
                <a:schemeClr val="accent1"/>
              </a:solidFill>
              <a:prstDash val="solid"/>
              <a:round/>
              <a:headEnd type="none" w="med" len="med"/>
              <a:tailEnd type="none" w="med" len="med"/>
            </a:ln>
          </p:spPr>
        </p:sp>
        <p:sp>
          <p:nvSpPr>
            <p:cNvPr id="653" name="Google Shape;653;p32"/>
            <p:cNvSpPr/>
            <p:nvPr/>
          </p:nvSpPr>
          <p:spPr>
            <a:xfrm>
              <a:off x="4267675" y="-263150"/>
              <a:ext cx="3885500" cy="571550"/>
            </a:xfrm>
            <a:custGeom>
              <a:avLst/>
              <a:gdLst/>
              <a:ahLst/>
              <a:cxnLst/>
              <a:rect l="l" t="t" r="r" b="b"/>
              <a:pathLst>
                <a:path w="155420" h="22862" extrusionOk="0">
                  <a:moveTo>
                    <a:pt x="0" y="849"/>
                  </a:moveTo>
                  <a:cubicBezTo>
                    <a:pt x="1362" y="11068"/>
                    <a:pt x="11807" y="21651"/>
                    <a:pt x="22081" y="22506"/>
                  </a:cubicBezTo>
                  <a:cubicBezTo>
                    <a:pt x="44217" y="24348"/>
                    <a:pt x="66337" y="18431"/>
                    <a:pt x="88326" y="15287"/>
                  </a:cubicBezTo>
                  <a:cubicBezTo>
                    <a:pt x="98012" y="13902"/>
                    <a:pt x="106996" y="22739"/>
                    <a:pt x="116777" y="22506"/>
                  </a:cubicBezTo>
                  <a:cubicBezTo>
                    <a:pt x="131679" y="22151"/>
                    <a:pt x="155420" y="14906"/>
                    <a:pt x="155420"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TITLE_AND_TWO_COLUMNS_1_1">
    <p:spTree>
      <p:nvGrpSpPr>
        <p:cNvPr id="1" name="Shape 654"/>
        <p:cNvGrpSpPr/>
        <p:nvPr/>
      </p:nvGrpSpPr>
      <p:grpSpPr>
        <a:xfrm>
          <a:off x="0" y="0"/>
          <a:ext cx="0" cy="0"/>
          <a:chOff x="0" y="0"/>
          <a:chExt cx="0" cy="0"/>
        </a:xfrm>
      </p:grpSpPr>
      <p:grpSp>
        <p:nvGrpSpPr>
          <p:cNvPr id="655" name="Google Shape;655;p33"/>
          <p:cNvGrpSpPr/>
          <p:nvPr/>
        </p:nvGrpSpPr>
        <p:grpSpPr>
          <a:xfrm>
            <a:off x="-564826" y="-127000"/>
            <a:ext cx="10642736" cy="5683755"/>
            <a:chOff x="-564826" y="-127000"/>
            <a:chExt cx="10642736" cy="5683755"/>
          </a:xfrm>
        </p:grpSpPr>
        <p:grpSp>
          <p:nvGrpSpPr>
            <p:cNvPr id="656" name="Google Shape;656;p33"/>
            <p:cNvGrpSpPr/>
            <p:nvPr/>
          </p:nvGrpSpPr>
          <p:grpSpPr>
            <a:xfrm>
              <a:off x="8587191" y="3640919"/>
              <a:ext cx="481544" cy="473755"/>
              <a:chOff x="1921457" y="2389732"/>
              <a:chExt cx="296536" cy="291739"/>
            </a:xfrm>
          </p:grpSpPr>
          <p:sp>
            <p:nvSpPr>
              <p:cNvPr id="657" name="Google Shape;657;p33"/>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33"/>
            <p:cNvGrpSpPr/>
            <p:nvPr/>
          </p:nvGrpSpPr>
          <p:grpSpPr>
            <a:xfrm>
              <a:off x="-201731" y="526516"/>
              <a:ext cx="661473" cy="661460"/>
              <a:chOff x="3112765" y="1265353"/>
              <a:chExt cx="407336" cy="407328"/>
            </a:xfrm>
          </p:grpSpPr>
          <p:sp>
            <p:nvSpPr>
              <p:cNvPr id="661" name="Google Shape;661;p33"/>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3"/>
            <p:cNvGrpSpPr/>
            <p:nvPr/>
          </p:nvGrpSpPr>
          <p:grpSpPr>
            <a:xfrm>
              <a:off x="8587209" y="308705"/>
              <a:ext cx="1490702" cy="3194600"/>
              <a:chOff x="5229334" y="-1497220"/>
              <a:chExt cx="1490702" cy="3194600"/>
            </a:xfrm>
          </p:grpSpPr>
          <p:grpSp>
            <p:nvGrpSpPr>
              <p:cNvPr id="665" name="Google Shape;665;p33"/>
              <p:cNvGrpSpPr/>
              <p:nvPr/>
            </p:nvGrpSpPr>
            <p:grpSpPr>
              <a:xfrm>
                <a:off x="5229375" y="-1497220"/>
                <a:ext cx="1490660" cy="3194600"/>
                <a:chOff x="3897908" y="925378"/>
                <a:chExt cx="917951" cy="1967240"/>
              </a:xfrm>
            </p:grpSpPr>
            <p:sp>
              <p:nvSpPr>
                <p:cNvPr id="666" name="Google Shape;666;p33"/>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3"/>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33"/>
            <p:cNvGrpSpPr/>
            <p:nvPr/>
          </p:nvGrpSpPr>
          <p:grpSpPr>
            <a:xfrm rot="4598490">
              <a:off x="-944670" y="4048166"/>
              <a:ext cx="2044514" cy="835048"/>
              <a:chOff x="4635110" y="2611804"/>
              <a:chExt cx="1258985" cy="514212"/>
            </a:xfrm>
          </p:grpSpPr>
          <p:sp>
            <p:nvSpPr>
              <p:cNvPr id="671" name="Google Shape;671;p33"/>
              <p:cNvSpPr/>
              <p:nvPr/>
            </p:nvSpPr>
            <p:spPr>
              <a:xfrm>
                <a:off x="4635110" y="2611804"/>
                <a:ext cx="1258985" cy="514212"/>
              </a:xfrm>
              <a:custGeom>
                <a:avLst/>
                <a:gdLst/>
                <a:ahLst/>
                <a:cxnLst/>
                <a:rect l="l" t="t" r="r" b="b"/>
                <a:pathLst>
                  <a:path w="57745" h="23585" extrusionOk="0">
                    <a:moveTo>
                      <a:pt x="35670" y="1"/>
                    </a:moveTo>
                    <a:cubicBezTo>
                      <a:pt x="31179" y="1"/>
                      <a:pt x="26962" y="723"/>
                      <a:pt x="23111" y="1855"/>
                    </a:cubicBezTo>
                    <a:cubicBezTo>
                      <a:pt x="21961" y="2193"/>
                      <a:pt x="20839" y="2568"/>
                      <a:pt x="19754" y="2973"/>
                    </a:cubicBezTo>
                    <a:cubicBezTo>
                      <a:pt x="19705" y="2993"/>
                      <a:pt x="19650" y="3009"/>
                      <a:pt x="19601" y="3030"/>
                    </a:cubicBezTo>
                    <a:cubicBezTo>
                      <a:pt x="12379" y="5749"/>
                      <a:pt x="6732" y="9717"/>
                      <a:pt x="3391" y="12430"/>
                    </a:cubicBezTo>
                    <a:cubicBezTo>
                      <a:pt x="3304" y="12509"/>
                      <a:pt x="3213" y="12579"/>
                      <a:pt x="3131" y="12650"/>
                    </a:cubicBezTo>
                    <a:cubicBezTo>
                      <a:pt x="1592" y="13917"/>
                      <a:pt x="586" y="14886"/>
                      <a:pt x="190" y="15278"/>
                    </a:cubicBezTo>
                    <a:cubicBezTo>
                      <a:pt x="162" y="15303"/>
                      <a:pt x="137" y="15327"/>
                      <a:pt x="116" y="15349"/>
                    </a:cubicBezTo>
                    <a:lnTo>
                      <a:pt x="58" y="15406"/>
                    </a:lnTo>
                    <a:lnTo>
                      <a:pt x="0" y="15464"/>
                    </a:lnTo>
                    <a:cubicBezTo>
                      <a:pt x="761" y="15396"/>
                      <a:pt x="1502" y="15364"/>
                      <a:pt x="2228" y="15364"/>
                    </a:cubicBezTo>
                    <a:cubicBezTo>
                      <a:pt x="8575" y="15364"/>
                      <a:pt x="13833" y="17805"/>
                      <a:pt x="21998" y="20165"/>
                    </a:cubicBezTo>
                    <a:cubicBezTo>
                      <a:pt x="22006" y="20169"/>
                      <a:pt x="22011" y="20169"/>
                      <a:pt x="22019" y="20174"/>
                    </a:cubicBezTo>
                    <a:cubicBezTo>
                      <a:pt x="26170" y="21374"/>
                      <a:pt x="31074" y="22553"/>
                      <a:pt x="37251" y="23378"/>
                    </a:cubicBezTo>
                    <a:cubicBezTo>
                      <a:pt x="38284" y="23513"/>
                      <a:pt x="39260" y="23584"/>
                      <a:pt x="40189" y="23584"/>
                    </a:cubicBezTo>
                    <a:cubicBezTo>
                      <a:pt x="40232" y="23585"/>
                      <a:pt x="40276" y="23585"/>
                      <a:pt x="40319" y="23585"/>
                    </a:cubicBezTo>
                    <a:cubicBezTo>
                      <a:pt x="57107" y="23585"/>
                      <a:pt x="57745" y="3049"/>
                      <a:pt x="43908" y="823"/>
                    </a:cubicBezTo>
                    <a:cubicBezTo>
                      <a:pt x="41078" y="253"/>
                      <a:pt x="38326" y="1"/>
                      <a:pt x="35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5062466" y="2652268"/>
                <a:ext cx="448848" cy="473747"/>
              </a:xfrm>
              <a:custGeom>
                <a:avLst/>
                <a:gdLst/>
                <a:ahLst/>
                <a:cxnLst/>
                <a:rect l="l" t="t" r="r" b="b"/>
                <a:pathLst>
                  <a:path w="20587" h="21729" extrusionOk="0">
                    <a:moveTo>
                      <a:pt x="3511" y="1"/>
                    </a:moveTo>
                    <a:cubicBezTo>
                      <a:pt x="2360" y="338"/>
                      <a:pt x="1238" y="713"/>
                      <a:pt x="154" y="1119"/>
                    </a:cubicBezTo>
                    <a:cubicBezTo>
                      <a:pt x="105" y="1138"/>
                      <a:pt x="49" y="1154"/>
                      <a:pt x="1" y="1177"/>
                    </a:cubicBezTo>
                    <a:cubicBezTo>
                      <a:pt x="6394" y="7098"/>
                      <a:pt x="3165" y="16376"/>
                      <a:pt x="2397" y="18309"/>
                    </a:cubicBezTo>
                    <a:cubicBezTo>
                      <a:pt x="2339" y="18453"/>
                      <a:pt x="2293" y="18557"/>
                      <a:pt x="2269" y="18615"/>
                    </a:cubicBezTo>
                    <a:cubicBezTo>
                      <a:pt x="2318" y="18512"/>
                      <a:pt x="2371" y="18417"/>
                      <a:pt x="2417" y="18318"/>
                    </a:cubicBezTo>
                    <a:cubicBezTo>
                      <a:pt x="6568" y="19518"/>
                      <a:pt x="11472" y="20697"/>
                      <a:pt x="17649" y="21522"/>
                    </a:cubicBezTo>
                    <a:cubicBezTo>
                      <a:pt x="18682" y="21657"/>
                      <a:pt x="19658" y="21728"/>
                      <a:pt x="20587" y="21728"/>
                    </a:cubicBezTo>
                    <a:cubicBezTo>
                      <a:pt x="20550" y="21394"/>
                      <a:pt x="20439" y="21059"/>
                      <a:pt x="20250" y="20743"/>
                    </a:cubicBezTo>
                    <a:cubicBezTo>
                      <a:pt x="19275" y="19128"/>
                      <a:pt x="18529" y="16841"/>
                      <a:pt x="18525" y="13629"/>
                    </a:cubicBezTo>
                    <a:cubicBezTo>
                      <a:pt x="18509" y="4306"/>
                      <a:pt x="11209" y="1510"/>
                      <a:pt x="11209" y="1510"/>
                    </a:cubicBezTo>
                    <a:cubicBezTo>
                      <a:pt x="9529" y="384"/>
                      <a:pt x="6270" y="55"/>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4635131" y="2676555"/>
                <a:ext cx="583391" cy="381500"/>
              </a:xfrm>
              <a:custGeom>
                <a:avLst/>
                <a:gdLst/>
                <a:ahLst/>
                <a:cxnLst/>
                <a:rect l="l" t="t" r="r" b="b"/>
                <a:pathLst>
                  <a:path w="26758" h="17498" extrusionOk="0">
                    <a:moveTo>
                      <a:pt x="19755" y="1"/>
                    </a:moveTo>
                    <a:cubicBezTo>
                      <a:pt x="19706" y="20"/>
                      <a:pt x="19650" y="37"/>
                      <a:pt x="19602" y="59"/>
                    </a:cubicBezTo>
                    <a:cubicBezTo>
                      <a:pt x="12379" y="2777"/>
                      <a:pt x="6732" y="6745"/>
                      <a:pt x="3391" y="9459"/>
                    </a:cubicBezTo>
                    <a:cubicBezTo>
                      <a:pt x="3304" y="9538"/>
                      <a:pt x="3214" y="9608"/>
                      <a:pt x="3131" y="9677"/>
                    </a:cubicBezTo>
                    <a:cubicBezTo>
                      <a:pt x="1646" y="10957"/>
                      <a:pt x="598" y="11926"/>
                      <a:pt x="190" y="12307"/>
                    </a:cubicBezTo>
                    <a:cubicBezTo>
                      <a:pt x="163" y="12330"/>
                      <a:pt x="138" y="12355"/>
                      <a:pt x="117" y="12376"/>
                    </a:cubicBezTo>
                    <a:lnTo>
                      <a:pt x="59" y="12434"/>
                    </a:lnTo>
                    <a:lnTo>
                      <a:pt x="1" y="12492"/>
                    </a:lnTo>
                    <a:cubicBezTo>
                      <a:pt x="762" y="12425"/>
                      <a:pt x="1503" y="12393"/>
                      <a:pt x="2230" y="12393"/>
                    </a:cubicBezTo>
                    <a:cubicBezTo>
                      <a:pt x="8575" y="12393"/>
                      <a:pt x="13834" y="14832"/>
                      <a:pt x="21998" y="17194"/>
                    </a:cubicBezTo>
                    <a:cubicBezTo>
                      <a:pt x="21940" y="17337"/>
                      <a:pt x="21894" y="17441"/>
                      <a:pt x="21870" y="17498"/>
                    </a:cubicBezTo>
                    <a:cubicBezTo>
                      <a:pt x="21919" y="17397"/>
                      <a:pt x="21972" y="17300"/>
                      <a:pt x="22018" y="17202"/>
                    </a:cubicBezTo>
                    <a:cubicBezTo>
                      <a:pt x="26757" y="7397"/>
                      <a:pt x="22253" y="2044"/>
                      <a:pt x="19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3"/>
            <p:cNvSpPr/>
            <p:nvPr/>
          </p:nvSpPr>
          <p:spPr>
            <a:xfrm>
              <a:off x="-63775" y="-114525"/>
              <a:ext cx="3843050" cy="596750"/>
            </a:xfrm>
            <a:custGeom>
              <a:avLst/>
              <a:gdLst/>
              <a:ahLst/>
              <a:cxnLst/>
              <a:rect l="l" t="t" r="r" b="b"/>
              <a:pathLst>
                <a:path w="153722" h="23870" extrusionOk="0">
                  <a:moveTo>
                    <a:pt x="0" y="0"/>
                  </a:moveTo>
                  <a:cubicBezTo>
                    <a:pt x="2066" y="9641"/>
                    <a:pt x="13125" y="17652"/>
                    <a:pt x="22931" y="18684"/>
                  </a:cubicBezTo>
                  <a:cubicBezTo>
                    <a:pt x="38026" y="20272"/>
                    <a:pt x="53216" y="14820"/>
                    <a:pt x="68368" y="15712"/>
                  </a:cubicBezTo>
                  <a:cubicBezTo>
                    <a:pt x="83029" y="16575"/>
                    <a:pt x="97011" y="23114"/>
                    <a:pt x="111682" y="23780"/>
                  </a:cubicBezTo>
                  <a:cubicBezTo>
                    <a:pt x="127494" y="24498"/>
                    <a:pt x="153722" y="17528"/>
                    <a:pt x="153722" y="1699"/>
                  </a:cubicBezTo>
                </a:path>
              </a:pathLst>
            </a:custGeom>
            <a:noFill/>
            <a:ln w="19050" cap="flat" cmpd="sng">
              <a:solidFill>
                <a:schemeClr val="accent1"/>
              </a:solidFill>
              <a:prstDash val="solid"/>
              <a:round/>
              <a:headEnd type="none" w="med" len="med"/>
              <a:tailEnd type="none" w="med" len="med"/>
            </a:ln>
          </p:spPr>
        </p:sp>
        <p:sp>
          <p:nvSpPr>
            <p:cNvPr id="675" name="Google Shape;675;p33"/>
            <p:cNvSpPr/>
            <p:nvPr/>
          </p:nvSpPr>
          <p:spPr>
            <a:xfrm>
              <a:off x="-233625" y="1933964"/>
              <a:ext cx="661025" cy="1307750"/>
            </a:xfrm>
            <a:custGeom>
              <a:avLst/>
              <a:gdLst/>
              <a:ahLst/>
              <a:cxnLst/>
              <a:rect l="l" t="t" r="r" b="b"/>
              <a:pathLst>
                <a:path w="26441" h="52310" extrusionOk="0">
                  <a:moveTo>
                    <a:pt x="0" y="1290"/>
                  </a:moveTo>
                  <a:cubicBezTo>
                    <a:pt x="6031" y="-720"/>
                    <a:pt x="16323" y="-790"/>
                    <a:pt x="18685" y="5112"/>
                  </a:cubicBezTo>
                  <a:cubicBezTo>
                    <a:pt x="19923" y="8205"/>
                    <a:pt x="22120" y="11817"/>
                    <a:pt x="20808" y="14879"/>
                  </a:cubicBezTo>
                  <a:cubicBezTo>
                    <a:pt x="18954" y="19204"/>
                    <a:pt x="15046" y="23385"/>
                    <a:pt x="15712" y="28043"/>
                  </a:cubicBezTo>
                  <a:cubicBezTo>
                    <a:pt x="16698" y="34943"/>
                    <a:pt x="29020" y="40068"/>
                    <a:pt x="25903" y="46303"/>
                  </a:cubicBezTo>
                  <a:cubicBezTo>
                    <a:pt x="23260" y="51590"/>
                    <a:pt x="14406" y="53593"/>
                    <a:pt x="8918" y="51398"/>
                  </a:cubicBezTo>
                  <a:cubicBezTo>
                    <a:pt x="6221" y="50320"/>
                    <a:pt x="4872" y="47195"/>
                    <a:pt x="2548" y="45453"/>
                  </a:cubicBezTo>
                </a:path>
              </a:pathLst>
            </a:custGeom>
            <a:noFill/>
            <a:ln w="19050" cap="flat" cmpd="sng">
              <a:solidFill>
                <a:schemeClr val="accent1"/>
              </a:solidFill>
              <a:prstDash val="solid"/>
              <a:round/>
              <a:headEnd type="none" w="med" len="med"/>
              <a:tailEnd type="none" w="med" len="med"/>
            </a:ln>
          </p:spPr>
        </p:sp>
        <p:sp>
          <p:nvSpPr>
            <p:cNvPr id="676" name="Google Shape;676;p33"/>
            <p:cNvSpPr/>
            <p:nvPr/>
          </p:nvSpPr>
          <p:spPr>
            <a:xfrm>
              <a:off x="6857925" y="4657016"/>
              <a:ext cx="2717725" cy="642675"/>
            </a:xfrm>
            <a:custGeom>
              <a:avLst/>
              <a:gdLst/>
              <a:ahLst/>
              <a:cxnLst/>
              <a:rect l="l" t="t" r="r" b="b"/>
              <a:pathLst>
                <a:path w="108709" h="25707" extrusionOk="0">
                  <a:moveTo>
                    <a:pt x="0" y="25707"/>
                  </a:moveTo>
                  <a:cubicBezTo>
                    <a:pt x="3159" y="18338"/>
                    <a:pt x="9927" y="10887"/>
                    <a:pt x="17835" y="9571"/>
                  </a:cubicBezTo>
                  <a:cubicBezTo>
                    <a:pt x="30218" y="7510"/>
                    <a:pt x="42688" y="15205"/>
                    <a:pt x="55204" y="14242"/>
                  </a:cubicBezTo>
                  <a:cubicBezTo>
                    <a:pt x="61524" y="13756"/>
                    <a:pt x="66241" y="8006"/>
                    <a:pt x="71765" y="4899"/>
                  </a:cubicBezTo>
                  <a:cubicBezTo>
                    <a:pt x="82505" y="-1141"/>
                    <a:pt x="99996" y="-2540"/>
                    <a:pt x="108709" y="6173"/>
                  </a:cubicBezTo>
                </a:path>
              </a:pathLst>
            </a:custGeom>
            <a:noFill/>
            <a:ln w="19050" cap="flat" cmpd="sng">
              <a:solidFill>
                <a:schemeClr val="accent1"/>
              </a:solidFill>
              <a:prstDash val="solid"/>
              <a:round/>
              <a:headEnd type="none" w="med" len="med"/>
              <a:tailEnd type="none" w="med" len="med"/>
            </a:ln>
          </p:spPr>
        </p:sp>
        <p:sp>
          <p:nvSpPr>
            <p:cNvPr id="677" name="Google Shape;677;p33"/>
            <p:cNvSpPr/>
            <p:nvPr/>
          </p:nvSpPr>
          <p:spPr>
            <a:xfrm>
              <a:off x="6322575" y="-127000"/>
              <a:ext cx="2399250" cy="621700"/>
            </a:xfrm>
            <a:custGeom>
              <a:avLst/>
              <a:gdLst/>
              <a:ahLst/>
              <a:cxnLst/>
              <a:rect l="l" t="t" r="r" b="b"/>
              <a:pathLst>
                <a:path w="95970" h="24868" extrusionOk="0">
                  <a:moveTo>
                    <a:pt x="0" y="0"/>
                  </a:moveTo>
                  <a:cubicBezTo>
                    <a:pt x="6067" y="12128"/>
                    <a:pt x="19709" y="28100"/>
                    <a:pt x="32698" y="24204"/>
                  </a:cubicBezTo>
                  <a:cubicBezTo>
                    <a:pt x="43332" y="21014"/>
                    <a:pt x="53105" y="14541"/>
                    <a:pt x="64122" y="13163"/>
                  </a:cubicBezTo>
                  <a:cubicBezTo>
                    <a:pt x="70542" y="12360"/>
                    <a:pt x="77342" y="19239"/>
                    <a:pt x="83231" y="16561"/>
                  </a:cubicBezTo>
                  <a:cubicBezTo>
                    <a:pt x="86813" y="14932"/>
                    <a:pt x="90157" y="12448"/>
                    <a:pt x="92573" y="9342"/>
                  </a:cubicBezTo>
                  <a:cubicBezTo>
                    <a:pt x="93755" y="7822"/>
                    <a:pt x="94045" y="4671"/>
                    <a:pt x="95970" y="4671"/>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_1_2_2_1">
    <p:spTree>
      <p:nvGrpSpPr>
        <p:cNvPr id="1" name="Shape 678"/>
        <p:cNvGrpSpPr/>
        <p:nvPr/>
      </p:nvGrpSpPr>
      <p:grpSpPr>
        <a:xfrm>
          <a:off x="0" y="0"/>
          <a:ext cx="0" cy="0"/>
          <a:chOff x="0" y="0"/>
          <a:chExt cx="0" cy="0"/>
        </a:xfrm>
      </p:grpSpPr>
      <p:grpSp>
        <p:nvGrpSpPr>
          <p:cNvPr id="679" name="Google Shape;679;p34"/>
          <p:cNvGrpSpPr/>
          <p:nvPr/>
        </p:nvGrpSpPr>
        <p:grpSpPr>
          <a:xfrm>
            <a:off x="-1049834" y="-549721"/>
            <a:ext cx="11726243" cy="5849461"/>
            <a:chOff x="-1049834" y="-549721"/>
            <a:chExt cx="11726243" cy="5849461"/>
          </a:xfrm>
        </p:grpSpPr>
        <p:grpSp>
          <p:nvGrpSpPr>
            <p:cNvPr id="680" name="Google Shape;680;p34"/>
            <p:cNvGrpSpPr/>
            <p:nvPr/>
          </p:nvGrpSpPr>
          <p:grpSpPr>
            <a:xfrm>
              <a:off x="-141059" y="1174494"/>
              <a:ext cx="481544" cy="473755"/>
              <a:chOff x="1921457" y="2389732"/>
              <a:chExt cx="296536" cy="291739"/>
            </a:xfrm>
          </p:grpSpPr>
          <p:sp>
            <p:nvSpPr>
              <p:cNvPr id="681" name="Google Shape;681;p34"/>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4"/>
            <p:cNvGrpSpPr/>
            <p:nvPr/>
          </p:nvGrpSpPr>
          <p:grpSpPr>
            <a:xfrm>
              <a:off x="8656956" y="2982841"/>
              <a:ext cx="661473" cy="661460"/>
              <a:chOff x="3112765" y="1265353"/>
              <a:chExt cx="407336" cy="407328"/>
            </a:xfrm>
          </p:grpSpPr>
          <p:sp>
            <p:nvSpPr>
              <p:cNvPr id="685" name="Google Shape;685;p34"/>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4"/>
            <p:cNvGrpSpPr/>
            <p:nvPr/>
          </p:nvGrpSpPr>
          <p:grpSpPr>
            <a:xfrm>
              <a:off x="-1049834" y="3550095"/>
              <a:ext cx="1593229" cy="1593406"/>
              <a:chOff x="3060659" y="2310417"/>
              <a:chExt cx="981113" cy="981222"/>
            </a:xfrm>
          </p:grpSpPr>
          <p:sp>
            <p:nvSpPr>
              <p:cNvPr id="689" name="Google Shape;689;p34"/>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34"/>
            <p:cNvGrpSpPr/>
            <p:nvPr/>
          </p:nvGrpSpPr>
          <p:grpSpPr>
            <a:xfrm rot="-5400000">
              <a:off x="8333759" y="-1401670"/>
              <a:ext cx="1490702" cy="3194600"/>
              <a:chOff x="5229334" y="-1497220"/>
              <a:chExt cx="1490702" cy="3194600"/>
            </a:xfrm>
          </p:grpSpPr>
          <p:grpSp>
            <p:nvGrpSpPr>
              <p:cNvPr id="694" name="Google Shape;694;p34"/>
              <p:cNvGrpSpPr/>
              <p:nvPr/>
            </p:nvGrpSpPr>
            <p:grpSpPr>
              <a:xfrm>
                <a:off x="5229375" y="-1497220"/>
                <a:ext cx="1490660" cy="3194600"/>
                <a:chOff x="3897908" y="925378"/>
                <a:chExt cx="917951" cy="1967240"/>
              </a:xfrm>
            </p:grpSpPr>
            <p:sp>
              <p:nvSpPr>
                <p:cNvPr id="695" name="Google Shape;695;p34"/>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4"/>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141049" y="-203418"/>
              <a:ext cx="1144398" cy="1144398"/>
              <a:chOff x="6131205" y="1986575"/>
              <a:chExt cx="704722" cy="704722"/>
            </a:xfrm>
          </p:grpSpPr>
          <p:sp>
            <p:nvSpPr>
              <p:cNvPr id="700" name="Google Shape;700;p34"/>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4"/>
            <p:cNvSpPr/>
            <p:nvPr/>
          </p:nvSpPr>
          <p:spPr>
            <a:xfrm>
              <a:off x="-276025" y="2072450"/>
              <a:ext cx="625325" cy="1326500"/>
            </a:xfrm>
            <a:custGeom>
              <a:avLst/>
              <a:gdLst/>
              <a:ahLst/>
              <a:cxnLst/>
              <a:rect l="l" t="t" r="r" b="b"/>
              <a:pathLst>
                <a:path w="25013" h="53060" extrusionOk="0">
                  <a:moveTo>
                    <a:pt x="8493" y="0"/>
                  </a:moveTo>
                  <a:cubicBezTo>
                    <a:pt x="15406" y="0"/>
                    <a:pt x="22924" y="7154"/>
                    <a:pt x="23780" y="14014"/>
                  </a:cubicBezTo>
                  <a:cubicBezTo>
                    <a:pt x="24537" y="20078"/>
                    <a:pt x="19534" y="25738"/>
                    <a:pt x="19534" y="31849"/>
                  </a:cubicBezTo>
                  <a:cubicBezTo>
                    <a:pt x="19534" y="37177"/>
                    <a:pt x="27402" y="42873"/>
                    <a:pt x="24205" y="47136"/>
                  </a:cubicBezTo>
                  <a:cubicBezTo>
                    <a:pt x="19353" y="53607"/>
                    <a:pt x="4491" y="55562"/>
                    <a:pt x="0" y="48835"/>
                  </a:cubicBezTo>
                </a:path>
              </a:pathLst>
            </a:custGeom>
            <a:noFill/>
            <a:ln w="19050" cap="flat" cmpd="sng">
              <a:solidFill>
                <a:schemeClr val="accent1"/>
              </a:solidFill>
              <a:prstDash val="solid"/>
              <a:round/>
              <a:headEnd type="none" w="med" len="med"/>
              <a:tailEnd type="none" w="med" len="med"/>
            </a:ln>
          </p:spPr>
        </p:sp>
        <p:sp>
          <p:nvSpPr>
            <p:cNvPr id="705" name="Google Shape;705;p34"/>
            <p:cNvSpPr/>
            <p:nvPr/>
          </p:nvSpPr>
          <p:spPr>
            <a:xfrm>
              <a:off x="849300" y="4902622"/>
              <a:ext cx="2341450" cy="397118"/>
            </a:xfrm>
            <a:custGeom>
              <a:avLst/>
              <a:gdLst/>
              <a:ahLst/>
              <a:cxnLst/>
              <a:rect l="l" t="t" r="r" b="b"/>
              <a:pathLst>
                <a:path w="93658" h="24378" extrusionOk="0">
                  <a:moveTo>
                    <a:pt x="0" y="18433"/>
                  </a:moveTo>
                  <a:cubicBezTo>
                    <a:pt x="4386" y="8560"/>
                    <a:pt x="16852" y="371"/>
                    <a:pt x="27601" y="1447"/>
                  </a:cubicBezTo>
                  <a:cubicBezTo>
                    <a:pt x="35359" y="2223"/>
                    <a:pt x="42628" y="10017"/>
                    <a:pt x="50108" y="7817"/>
                  </a:cubicBezTo>
                  <a:cubicBezTo>
                    <a:pt x="63743" y="3807"/>
                    <a:pt x="81653" y="-5102"/>
                    <a:pt x="92572" y="3995"/>
                  </a:cubicBezTo>
                  <a:cubicBezTo>
                    <a:pt x="94326" y="5456"/>
                    <a:pt x="93421" y="8507"/>
                    <a:pt x="93421" y="10790"/>
                  </a:cubicBezTo>
                  <a:cubicBezTo>
                    <a:pt x="93421" y="15355"/>
                    <a:pt x="94254" y="20580"/>
                    <a:pt x="91723" y="24378"/>
                  </a:cubicBezTo>
                </a:path>
              </a:pathLst>
            </a:custGeom>
            <a:noFill/>
            <a:ln w="19050" cap="flat" cmpd="sng">
              <a:solidFill>
                <a:schemeClr val="accent1"/>
              </a:solidFill>
              <a:prstDash val="solid"/>
              <a:round/>
              <a:headEnd type="none" w="med" len="med"/>
              <a:tailEnd type="none" w="med" len="med"/>
            </a:ln>
          </p:spPr>
        </p:sp>
        <p:sp>
          <p:nvSpPr>
            <p:cNvPr id="706" name="Google Shape;706;p34"/>
            <p:cNvSpPr/>
            <p:nvPr/>
          </p:nvSpPr>
          <p:spPr>
            <a:xfrm>
              <a:off x="7452500" y="4036450"/>
              <a:ext cx="1857825" cy="1189000"/>
            </a:xfrm>
            <a:custGeom>
              <a:avLst/>
              <a:gdLst/>
              <a:ahLst/>
              <a:cxnLst/>
              <a:rect l="l" t="t" r="r" b="b"/>
              <a:pathLst>
                <a:path w="74313" h="47560" extrusionOk="0">
                  <a:moveTo>
                    <a:pt x="74313" y="0"/>
                  </a:moveTo>
                  <a:cubicBezTo>
                    <a:pt x="65708" y="573"/>
                    <a:pt x="54390" y="2478"/>
                    <a:pt x="50533" y="10191"/>
                  </a:cubicBezTo>
                  <a:cubicBezTo>
                    <a:pt x="47107" y="17043"/>
                    <a:pt x="51276" y="29429"/>
                    <a:pt x="44163" y="32273"/>
                  </a:cubicBezTo>
                  <a:cubicBezTo>
                    <a:pt x="33766" y="36430"/>
                    <a:pt x="21683" y="32269"/>
                    <a:pt x="10616" y="33971"/>
                  </a:cubicBezTo>
                  <a:cubicBezTo>
                    <a:pt x="4935" y="34845"/>
                    <a:pt x="0" y="41812"/>
                    <a:pt x="0" y="47560"/>
                  </a:cubicBezTo>
                </a:path>
              </a:pathLst>
            </a:custGeom>
            <a:noFill/>
            <a:ln w="19050" cap="flat" cmpd="sng">
              <a:solidFill>
                <a:schemeClr val="accent1"/>
              </a:solidFill>
              <a:prstDash val="solid"/>
              <a:round/>
              <a:headEnd type="none" w="med" len="med"/>
              <a:tailEnd type="none" w="med" len="med"/>
            </a:ln>
          </p:spPr>
        </p:sp>
        <p:sp>
          <p:nvSpPr>
            <p:cNvPr id="707" name="Google Shape;707;p34"/>
            <p:cNvSpPr/>
            <p:nvPr/>
          </p:nvSpPr>
          <p:spPr>
            <a:xfrm>
              <a:off x="8533638" y="1021300"/>
              <a:ext cx="766050" cy="1363025"/>
            </a:xfrm>
            <a:custGeom>
              <a:avLst/>
              <a:gdLst/>
              <a:ahLst/>
              <a:cxnLst/>
              <a:rect l="l" t="t" r="r" b="b"/>
              <a:pathLst>
                <a:path w="30642" h="54521" extrusionOk="0">
                  <a:moveTo>
                    <a:pt x="29793" y="7"/>
                  </a:moveTo>
                  <a:cubicBezTo>
                    <a:pt x="23122" y="7"/>
                    <a:pt x="13480" y="-105"/>
                    <a:pt x="10684" y="5952"/>
                  </a:cubicBezTo>
                  <a:cubicBezTo>
                    <a:pt x="8192" y="11351"/>
                    <a:pt x="13956" y="18566"/>
                    <a:pt x="11109" y="23787"/>
                  </a:cubicBezTo>
                  <a:cubicBezTo>
                    <a:pt x="8470" y="28627"/>
                    <a:pt x="-480" y="30615"/>
                    <a:pt x="68" y="36101"/>
                  </a:cubicBezTo>
                  <a:cubicBezTo>
                    <a:pt x="1194" y="47377"/>
                    <a:pt x="25570" y="61097"/>
                    <a:pt x="30642" y="50964"/>
                  </a:cubicBezTo>
                </a:path>
              </a:pathLst>
            </a:custGeom>
            <a:noFill/>
            <a:ln w="19050" cap="flat" cmpd="sng">
              <a:solidFill>
                <a:schemeClr val="accent1"/>
              </a:solidFill>
              <a:prstDash val="solid"/>
              <a:round/>
              <a:headEnd type="none" w="med" len="med"/>
              <a:tailEnd type="none" w="med" len="med"/>
            </a:ln>
          </p:spPr>
        </p:sp>
        <p:sp>
          <p:nvSpPr>
            <p:cNvPr id="708" name="Google Shape;708;p34"/>
            <p:cNvSpPr/>
            <p:nvPr/>
          </p:nvSpPr>
          <p:spPr>
            <a:xfrm>
              <a:off x="1327025" y="-210000"/>
              <a:ext cx="2048900" cy="623975"/>
            </a:xfrm>
            <a:custGeom>
              <a:avLst/>
              <a:gdLst/>
              <a:ahLst/>
              <a:cxnLst/>
              <a:rect l="l" t="t" r="r" b="b"/>
              <a:pathLst>
                <a:path w="81956" h="24959" extrusionOk="0">
                  <a:moveTo>
                    <a:pt x="0" y="2548"/>
                  </a:moveTo>
                  <a:cubicBezTo>
                    <a:pt x="0" y="8055"/>
                    <a:pt x="2104" y="15365"/>
                    <a:pt x="7218" y="17410"/>
                  </a:cubicBezTo>
                  <a:cubicBezTo>
                    <a:pt x="18671" y="21990"/>
                    <a:pt x="31827" y="19534"/>
                    <a:pt x="44162" y="19534"/>
                  </a:cubicBezTo>
                  <a:cubicBezTo>
                    <a:pt x="47201" y="19534"/>
                    <a:pt x="49513" y="22421"/>
                    <a:pt x="52231" y="23780"/>
                  </a:cubicBezTo>
                  <a:cubicBezTo>
                    <a:pt x="56439" y="25884"/>
                    <a:pt x="62480" y="24905"/>
                    <a:pt x="66244" y="22082"/>
                  </a:cubicBezTo>
                  <a:cubicBezTo>
                    <a:pt x="73471" y="16661"/>
                    <a:pt x="77918" y="8081"/>
                    <a:pt x="81956"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hasCustomPrompt="1"/>
          </p:nvPr>
        </p:nvSpPr>
        <p:spPr>
          <a:xfrm>
            <a:off x="3793550" y="793425"/>
            <a:ext cx="1557000" cy="12006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b="1">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rot="261">
            <a:off x="2599403" y="3891825"/>
            <a:ext cx="3945300" cy="4581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3"/>
          <p:cNvSpPr txBox="1">
            <a:spLocks noGrp="1"/>
          </p:cNvSpPr>
          <p:nvPr>
            <p:ph type="title" idx="2"/>
          </p:nvPr>
        </p:nvSpPr>
        <p:spPr>
          <a:xfrm>
            <a:off x="2599326" y="2014650"/>
            <a:ext cx="3945300" cy="1704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28" name="Google Shape;28;p3"/>
          <p:cNvGrpSpPr/>
          <p:nvPr/>
        </p:nvGrpSpPr>
        <p:grpSpPr>
          <a:xfrm>
            <a:off x="-132775" y="-105000"/>
            <a:ext cx="9352788" cy="5313374"/>
            <a:chOff x="-132775" y="-105000"/>
            <a:chExt cx="9352788" cy="5313374"/>
          </a:xfrm>
        </p:grpSpPr>
        <p:sp>
          <p:nvSpPr>
            <p:cNvPr id="29" name="Google Shape;29;p3"/>
            <p:cNvSpPr/>
            <p:nvPr/>
          </p:nvSpPr>
          <p:spPr>
            <a:xfrm>
              <a:off x="-90300" y="4453449"/>
              <a:ext cx="2818575" cy="754925"/>
            </a:xfrm>
            <a:custGeom>
              <a:avLst/>
              <a:gdLst/>
              <a:ahLst/>
              <a:cxnLst/>
              <a:rect l="l" t="t" r="r" b="b"/>
              <a:pathLst>
                <a:path w="112743" h="30197" extrusionOk="0">
                  <a:moveTo>
                    <a:pt x="0" y="8965"/>
                  </a:moveTo>
                  <a:cubicBezTo>
                    <a:pt x="11187" y="2251"/>
                    <a:pt x="26052" y="-2591"/>
                    <a:pt x="38430" y="1534"/>
                  </a:cubicBezTo>
                  <a:cubicBezTo>
                    <a:pt x="43324" y="3165"/>
                    <a:pt x="48186" y="5338"/>
                    <a:pt x="52231" y="8540"/>
                  </a:cubicBezTo>
                  <a:cubicBezTo>
                    <a:pt x="55862" y="11414"/>
                    <a:pt x="58534" y="16261"/>
                    <a:pt x="63059" y="17245"/>
                  </a:cubicBezTo>
                  <a:cubicBezTo>
                    <a:pt x="73370" y="19487"/>
                    <a:pt x="83960" y="12646"/>
                    <a:pt x="94483" y="13424"/>
                  </a:cubicBezTo>
                  <a:cubicBezTo>
                    <a:pt x="102725" y="14034"/>
                    <a:pt x="112743" y="21932"/>
                    <a:pt x="112743" y="30197"/>
                  </a:cubicBezTo>
                </a:path>
              </a:pathLst>
            </a:custGeom>
            <a:noFill/>
            <a:ln w="19050" cap="flat" cmpd="sng">
              <a:solidFill>
                <a:schemeClr val="accent1"/>
              </a:solidFill>
              <a:prstDash val="solid"/>
              <a:round/>
              <a:headEnd type="none" w="med" len="med"/>
              <a:tailEnd type="none" w="med" len="med"/>
            </a:ln>
          </p:spPr>
        </p:sp>
        <p:sp>
          <p:nvSpPr>
            <p:cNvPr id="30" name="Google Shape;30;p3"/>
            <p:cNvSpPr/>
            <p:nvPr/>
          </p:nvSpPr>
          <p:spPr>
            <a:xfrm>
              <a:off x="8427638" y="-78450"/>
              <a:ext cx="792375" cy="1631600"/>
            </a:xfrm>
            <a:custGeom>
              <a:avLst/>
              <a:gdLst/>
              <a:ahLst/>
              <a:cxnLst/>
              <a:rect l="l" t="t" r="r" b="b"/>
              <a:pathLst>
                <a:path w="31695" h="65264" extrusionOk="0">
                  <a:moveTo>
                    <a:pt x="10250" y="0"/>
                  </a:moveTo>
                  <a:cubicBezTo>
                    <a:pt x="3231" y="2159"/>
                    <a:pt x="-1498" y="12675"/>
                    <a:pt x="483" y="19746"/>
                  </a:cubicBezTo>
                  <a:cubicBezTo>
                    <a:pt x="2560" y="27162"/>
                    <a:pt x="10793" y="31462"/>
                    <a:pt x="14072" y="38430"/>
                  </a:cubicBezTo>
                  <a:cubicBezTo>
                    <a:pt x="15803" y="42107"/>
                    <a:pt x="16584" y="46599"/>
                    <a:pt x="15558" y="50532"/>
                  </a:cubicBezTo>
                  <a:cubicBezTo>
                    <a:pt x="14787" y="53489"/>
                    <a:pt x="12068" y="56717"/>
                    <a:pt x="13435" y="59450"/>
                  </a:cubicBezTo>
                  <a:cubicBezTo>
                    <a:pt x="16198" y="64976"/>
                    <a:pt x="27987" y="67577"/>
                    <a:pt x="31695" y="62635"/>
                  </a:cubicBezTo>
                </a:path>
              </a:pathLst>
            </a:custGeom>
            <a:noFill/>
            <a:ln w="19050" cap="flat" cmpd="sng">
              <a:solidFill>
                <a:schemeClr val="accent1"/>
              </a:solidFill>
              <a:prstDash val="solid"/>
              <a:round/>
              <a:headEnd type="none" w="med" len="med"/>
              <a:tailEnd type="none" w="med" len="med"/>
            </a:ln>
          </p:spPr>
        </p:sp>
        <p:sp>
          <p:nvSpPr>
            <p:cNvPr id="31" name="Google Shape;31;p3"/>
            <p:cNvSpPr/>
            <p:nvPr/>
          </p:nvSpPr>
          <p:spPr>
            <a:xfrm>
              <a:off x="4798400" y="-105000"/>
              <a:ext cx="1820675" cy="522625"/>
            </a:xfrm>
            <a:custGeom>
              <a:avLst/>
              <a:gdLst/>
              <a:ahLst/>
              <a:cxnLst/>
              <a:rect l="l" t="t" r="r" b="b"/>
              <a:pathLst>
                <a:path w="72827" h="20905" extrusionOk="0">
                  <a:moveTo>
                    <a:pt x="0" y="0"/>
                  </a:moveTo>
                  <a:cubicBezTo>
                    <a:pt x="3842" y="7684"/>
                    <a:pt x="8412" y="17029"/>
                    <a:pt x="16562" y="19746"/>
                  </a:cubicBezTo>
                  <a:cubicBezTo>
                    <a:pt x="25177" y="22618"/>
                    <a:pt x="34781" y="19328"/>
                    <a:pt x="43739" y="17835"/>
                  </a:cubicBezTo>
                  <a:cubicBezTo>
                    <a:pt x="49610" y="16857"/>
                    <a:pt x="56122" y="19373"/>
                    <a:pt x="61574" y="16986"/>
                  </a:cubicBezTo>
                  <a:cubicBezTo>
                    <a:pt x="67164" y="14539"/>
                    <a:pt x="70096" y="8004"/>
                    <a:pt x="72827" y="2548"/>
                  </a:cubicBezTo>
                </a:path>
              </a:pathLst>
            </a:custGeom>
            <a:noFill/>
            <a:ln w="19050" cap="flat" cmpd="sng">
              <a:solidFill>
                <a:schemeClr val="accent1"/>
              </a:solidFill>
              <a:prstDash val="solid"/>
              <a:round/>
              <a:headEnd type="none" w="med" len="med"/>
              <a:tailEnd type="none" w="med" len="med"/>
            </a:ln>
          </p:spPr>
        </p:sp>
        <p:sp>
          <p:nvSpPr>
            <p:cNvPr id="32" name="Google Shape;32;p3"/>
            <p:cNvSpPr/>
            <p:nvPr/>
          </p:nvSpPr>
          <p:spPr>
            <a:xfrm>
              <a:off x="-132775" y="654050"/>
              <a:ext cx="561525" cy="2123225"/>
            </a:xfrm>
            <a:custGeom>
              <a:avLst/>
              <a:gdLst/>
              <a:ahLst/>
              <a:cxnLst/>
              <a:rect l="l" t="t" r="r" b="b"/>
              <a:pathLst>
                <a:path w="22461" h="84929" extrusionOk="0">
                  <a:moveTo>
                    <a:pt x="0" y="0"/>
                  </a:moveTo>
                  <a:cubicBezTo>
                    <a:pt x="5877" y="978"/>
                    <a:pt x="12496" y="6375"/>
                    <a:pt x="12952" y="12315"/>
                  </a:cubicBezTo>
                  <a:cubicBezTo>
                    <a:pt x="13577" y="20452"/>
                    <a:pt x="6090" y="28389"/>
                    <a:pt x="8069" y="36307"/>
                  </a:cubicBezTo>
                  <a:cubicBezTo>
                    <a:pt x="11039" y="48191"/>
                    <a:pt x="24836" y="58343"/>
                    <a:pt x="22082" y="70279"/>
                  </a:cubicBezTo>
                  <a:cubicBezTo>
                    <a:pt x="20109" y="78829"/>
                    <a:pt x="8987" y="84929"/>
                    <a:pt x="213" y="84929"/>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
        <p:cNvGrpSpPr/>
        <p:nvPr/>
      </p:nvGrpSpPr>
      <p:grpSpPr>
        <a:xfrm>
          <a:off x="0" y="0"/>
          <a:ext cx="0" cy="0"/>
          <a:chOff x="0" y="0"/>
          <a:chExt cx="0" cy="0"/>
        </a:xfrm>
      </p:grpSpPr>
      <p:sp>
        <p:nvSpPr>
          <p:cNvPr id="60" name="Google Shape;60;p5"/>
          <p:cNvSpPr txBox="1">
            <a:spLocks noGrp="1"/>
          </p:cNvSpPr>
          <p:nvPr>
            <p:ph type="subTitle" idx="1"/>
          </p:nvPr>
        </p:nvSpPr>
        <p:spPr>
          <a:xfrm>
            <a:off x="893600" y="2609950"/>
            <a:ext cx="3719100" cy="16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61" name="Google Shape;61;p5"/>
          <p:cNvSpPr txBox="1">
            <a:spLocks noGrp="1"/>
          </p:cNvSpPr>
          <p:nvPr>
            <p:ph type="subTitle" idx="2"/>
          </p:nvPr>
        </p:nvSpPr>
        <p:spPr>
          <a:xfrm>
            <a:off x="4704900" y="2610079"/>
            <a:ext cx="3719100" cy="16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62" name="Google Shape;62;p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5"/>
          <p:cNvSpPr txBox="1">
            <a:spLocks noGrp="1"/>
          </p:cNvSpPr>
          <p:nvPr>
            <p:ph type="title" idx="3"/>
          </p:nvPr>
        </p:nvSpPr>
        <p:spPr>
          <a:xfrm>
            <a:off x="893600" y="2264625"/>
            <a:ext cx="3719100" cy="49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2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 name="Google Shape;64;p5"/>
          <p:cNvSpPr txBox="1">
            <a:spLocks noGrp="1"/>
          </p:cNvSpPr>
          <p:nvPr>
            <p:ph type="title" idx="4"/>
          </p:nvPr>
        </p:nvSpPr>
        <p:spPr>
          <a:xfrm>
            <a:off x="4704900" y="2264625"/>
            <a:ext cx="3719100" cy="49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2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65" name="Google Shape;65;p5"/>
          <p:cNvGrpSpPr/>
          <p:nvPr/>
        </p:nvGrpSpPr>
        <p:grpSpPr>
          <a:xfrm>
            <a:off x="-518522" y="-25375"/>
            <a:ext cx="10749739" cy="5476169"/>
            <a:chOff x="-518522" y="-25375"/>
            <a:chExt cx="10749739" cy="5476169"/>
          </a:xfrm>
        </p:grpSpPr>
        <p:grpSp>
          <p:nvGrpSpPr>
            <p:cNvPr id="66" name="Google Shape;66;p5"/>
            <p:cNvGrpSpPr/>
            <p:nvPr/>
          </p:nvGrpSpPr>
          <p:grpSpPr>
            <a:xfrm>
              <a:off x="-518522" y="1634015"/>
              <a:ext cx="1282301" cy="2969495"/>
              <a:chOff x="1763896" y="2910574"/>
              <a:chExt cx="789643" cy="1828619"/>
            </a:xfrm>
          </p:grpSpPr>
          <p:sp>
            <p:nvSpPr>
              <p:cNvPr id="67" name="Google Shape;67;p5"/>
              <p:cNvSpPr/>
              <p:nvPr/>
            </p:nvSpPr>
            <p:spPr>
              <a:xfrm>
                <a:off x="1763896" y="2910574"/>
                <a:ext cx="789643" cy="1828619"/>
              </a:xfrm>
              <a:custGeom>
                <a:avLst/>
                <a:gdLst/>
                <a:ahLst/>
                <a:cxnLst/>
                <a:rect l="l" t="t" r="r" b="b"/>
                <a:pathLst>
                  <a:path w="36218" h="83872" extrusionOk="0">
                    <a:moveTo>
                      <a:pt x="24063" y="1"/>
                    </a:moveTo>
                    <a:cubicBezTo>
                      <a:pt x="20796" y="1"/>
                      <a:pt x="16610" y="2122"/>
                      <a:pt x="14046" y="14422"/>
                    </a:cubicBezTo>
                    <a:lnTo>
                      <a:pt x="14046" y="14426"/>
                    </a:lnTo>
                    <a:cubicBezTo>
                      <a:pt x="12895" y="19942"/>
                      <a:pt x="12069" y="27507"/>
                      <a:pt x="11797" y="37839"/>
                    </a:cubicBezTo>
                    <a:cubicBezTo>
                      <a:pt x="10770" y="76843"/>
                      <a:pt x="966" y="83323"/>
                      <a:pt x="1" y="83872"/>
                    </a:cubicBezTo>
                    <a:cubicBezTo>
                      <a:pt x="764" y="83500"/>
                      <a:pt x="7175" y="80160"/>
                      <a:pt x="16005" y="68000"/>
                    </a:cubicBezTo>
                    <a:cubicBezTo>
                      <a:pt x="19354" y="63396"/>
                      <a:pt x="23046" y="57527"/>
                      <a:pt x="26915" y="50078"/>
                    </a:cubicBezTo>
                    <a:cubicBezTo>
                      <a:pt x="34303" y="35844"/>
                      <a:pt x="36217" y="23833"/>
                      <a:pt x="35322" y="15177"/>
                    </a:cubicBezTo>
                    <a:cubicBezTo>
                      <a:pt x="35305" y="14991"/>
                      <a:pt x="35285" y="14813"/>
                      <a:pt x="35264" y="14632"/>
                    </a:cubicBezTo>
                    <a:cubicBezTo>
                      <a:pt x="34278" y="6322"/>
                      <a:pt x="30669" y="1228"/>
                      <a:pt x="26915" y="406"/>
                    </a:cubicBezTo>
                    <a:cubicBezTo>
                      <a:pt x="26127" y="234"/>
                      <a:pt x="25145" y="1"/>
                      <a:pt x="24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2070144" y="2910618"/>
                <a:ext cx="462584" cy="412372"/>
              </a:xfrm>
              <a:custGeom>
                <a:avLst/>
                <a:gdLst/>
                <a:ahLst/>
                <a:cxnLst/>
                <a:rect l="l" t="t" r="r" b="b"/>
                <a:pathLst>
                  <a:path w="21217" h="18914" extrusionOk="0">
                    <a:moveTo>
                      <a:pt x="10017" y="1"/>
                    </a:moveTo>
                    <a:cubicBezTo>
                      <a:pt x="6750" y="1"/>
                      <a:pt x="2565" y="2123"/>
                      <a:pt x="0" y="14422"/>
                    </a:cubicBezTo>
                    <a:lnTo>
                      <a:pt x="0" y="14426"/>
                    </a:lnTo>
                    <a:cubicBezTo>
                      <a:pt x="2726" y="17197"/>
                      <a:pt x="6521" y="18914"/>
                      <a:pt x="10716" y="18914"/>
                    </a:cubicBezTo>
                    <a:cubicBezTo>
                      <a:pt x="10946" y="18914"/>
                      <a:pt x="11173" y="18911"/>
                      <a:pt x="11401" y="18898"/>
                    </a:cubicBezTo>
                    <a:cubicBezTo>
                      <a:pt x="15138" y="18734"/>
                      <a:pt x="18517" y="17202"/>
                      <a:pt x="21052" y="14793"/>
                    </a:cubicBezTo>
                    <a:cubicBezTo>
                      <a:pt x="21110" y="14739"/>
                      <a:pt x="21163" y="14686"/>
                      <a:pt x="21217" y="14632"/>
                    </a:cubicBezTo>
                    <a:cubicBezTo>
                      <a:pt x="20231" y="6321"/>
                      <a:pt x="16622" y="1228"/>
                      <a:pt x="12870" y="407"/>
                    </a:cubicBezTo>
                    <a:cubicBezTo>
                      <a:pt x="12081" y="234"/>
                      <a:pt x="11099" y="1"/>
                      <a:pt x="100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019412" y="3195021"/>
                <a:ext cx="534118" cy="1198135"/>
              </a:xfrm>
              <a:custGeom>
                <a:avLst/>
                <a:gdLst/>
                <a:ahLst/>
                <a:cxnLst/>
                <a:rect l="l" t="t" r="r" b="b"/>
                <a:pathLst>
                  <a:path w="24498" h="54954" extrusionOk="0">
                    <a:moveTo>
                      <a:pt x="20098" y="0"/>
                    </a:moveTo>
                    <a:cubicBezTo>
                      <a:pt x="19378" y="0"/>
                      <a:pt x="18643" y="199"/>
                      <a:pt x="17976" y="626"/>
                    </a:cubicBezTo>
                    <a:cubicBezTo>
                      <a:pt x="16091" y="1826"/>
                      <a:pt x="14639" y="3529"/>
                      <a:pt x="13728" y="5852"/>
                    </a:cubicBezTo>
                    <a:cubicBezTo>
                      <a:pt x="12577" y="8767"/>
                      <a:pt x="12279" y="12665"/>
                      <a:pt x="13043" y="17788"/>
                    </a:cubicBezTo>
                    <a:cubicBezTo>
                      <a:pt x="14833" y="29819"/>
                      <a:pt x="10668" y="28553"/>
                      <a:pt x="3704" y="38470"/>
                    </a:cubicBezTo>
                    <a:cubicBezTo>
                      <a:pt x="1" y="43745"/>
                      <a:pt x="1548" y="49740"/>
                      <a:pt x="3812" y="54190"/>
                    </a:cubicBezTo>
                    <a:cubicBezTo>
                      <a:pt x="3952" y="54462"/>
                      <a:pt x="4109" y="54718"/>
                      <a:pt x="4285" y="54953"/>
                    </a:cubicBezTo>
                    <a:cubicBezTo>
                      <a:pt x="7634" y="50349"/>
                      <a:pt x="11326" y="44480"/>
                      <a:pt x="15195" y="37031"/>
                    </a:cubicBezTo>
                    <a:cubicBezTo>
                      <a:pt x="22583" y="22797"/>
                      <a:pt x="24497" y="10786"/>
                      <a:pt x="23602" y="2132"/>
                    </a:cubicBezTo>
                    <a:cubicBezTo>
                      <a:pt x="23541" y="2001"/>
                      <a:pt x="23466" y="1872"/>
                      <a:pt x="23379" y="1748"/>
                    </a:cubicBezTo>
                    <a:cubicBezTo>
                      <a:pt x="22645" y="643"/>
                      <a:pt x="21394"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5"/>
            <p:cNvGrpSpPr/>
            <p:nvPr/>
          </p:nvGrpSpPr>
          <p:grpSpPr>
            <a:xfrm>
              <a:off x="282241" y="217244"/>
              <a:ext cx="481544" cy="473755"/>
              <a:chOff x="1921457" y="2389732"/>
              <a:chExt cx="296536" cy="291739"/>
            </a:xfrm>
          </p:grpSpPr>
          <p:sp>
            <p:nvSpPr>
              <p:cNvPr id="71" name="Google Shape;71;p5"/>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5"/>
            <p:cNvGrpSpPr/>
            <p:nvPr/>
          </p:nvGrpSpPr>
          <p:grpSpPr>
            <a:xfrm rot="1221038" flipH="1">
              <a:off x="8123078" y="2968535"/>
              <a:ext cx="1773300" cy="2243944"/>
              <a:chOff x="5046136" y="309175"/>
              <a:chExt cx="1331370" cy="1684723"/>
            </a:xfrm>
          </p:grpSpPr>
          <p:sp>
            <p:nvSpPr>
              <p:cNvPr id="75" name="Google Shape;75;p5"/>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5"/>
            <p:cNvGrpSpPr/>
            <p:nvPr/>
          </p:nvGrpSpPr>
          <p:grpSpPr>
            <a:xfrm>
              <a:off x="8500351" y="1070657"/>
              <a:ext cx="1144398" cy="1144398"/>
              <a:chOff x="6131205" y="1986575"/>
              <a:chExt cx="704722" cy="704722"/>
            </a:xfrm>
          </p:grpSpPr>
          <p:sp>
            <p:nvSpPr>
              <p:cNvPr id="80" name="Google Shape;80;p5"/>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5"/>
            <p:cNvSpPr/>
            <p:nvPr/>
          </p:nvSpPr>
          <p:spPr>
            <a:xfrm>
              <a:off x="-69075" y="4293188"/>
              <a:ext cx="3848350" cy="949125"/>
            </a:xfrm>
            <a:custGeom>
              <a:avLst/>
              <a:gdLst/>
              <a:ahLst/>
              <a:cxnLst/>
              <a:rect l="l" t="t" r="r" b="b"/>
              <a:pathLst>
                <a:path w="153934" h="37965" extrusionOk="0">
                  <a:moveTo>
                    <a:pt x="0" y="10788"/>
                  </a:moveTo>
                  <a:cubicBezTo>
                    <a:pt x="7470" y="3318"/>
                    <a:pt x="20128" y="-2320"/>
                    <a:pt x="30150" y="1021"/>
                  </a:cubicBezTo>
                  <a:cubicBezTo>
                    <a:pt x="38470" y="3794"/>
                    <a:pt x="43130" y="12817"/>
                    <a:pt x="49684" y="18644"/>
                  </a:cubicBezTo>
                  <a:cubicBezTo>
                    <a:pt x="55388" y="23715"/>
                    <a:pt x="63733" y="25466"/>
                    <a:pt x="71340" y="26075"/>
                  </a:cubicBezTo>
                  <a:cubicBezTo>
                    <a:pt x="82383" y="26959"/>
                    <a:pt x="93117" y="21989"/>
                    <a:pt x="104038" y="20130"/>
                  </a:cubicBezTo>
                  <a:cubicBezTo>
                    <a:pt x="115010" y="18262"/>
                    <a:pt x="126394" y="20211"/>
                    <a:pt x="137372" y="22041"/>
                  </a:cubicBezTo>
                  <a:cubicBezTo>
                    <a:pt x="141812" y="22781"/>
                    <a:pt x="147141" y="22680"/>
                    <a:pt x="150324" y="25863"/>
                  </a:cubicBezTo>
                  <a:cubicBezTo>
                    <a:pt x="153301" y="28840"/>
                    <a:pt x="153934" y="33755"/>
                    <a:pt x="153934" y="37965"/>
                  </a:cubicBezTo>
                </a:path>
              </a:pathLst>
            </a:custGeom>
            <a:noFill/>
            <a:ln w="19050" cap="flat" cmpd="sng">
              <a:solidFill>
                <a:schemeClr val="accent1"/>
              </a:solidFill>
              <a:prstDash val="solid"/>
              <a:round/>
              <a:headEnd type="none" w="med" len="med"/>
              <a:tailEnd type="none" w="med" len="med"/>
            </a:ln>
          </p:spPr>
        </p:sp>
        <p:sp>
          <p:nvSpPr>
            <p:cNvPr id="85" name="Google Shape;85;p5"/>
            <p:cNvSpPr/>
            <p:nvPr/>
          </p:nvSpPr>
          <p:spPr>
            <a:xfrm>
              <a:off x="7075575" y="-25375"/>
              <a:ext cx="2346150" cy="715375"/>
            </a:xfrm>
            <a:custGeom>
              <a:avLst/>
              <a:gdLst/>
              <a:ahLst/>
              <a:cxnLst/>
              <a:rect l="l" t="t" r="r" b="b"/>
              <a:pathLst>
                <a:path w="93846" h="28615" extrusionOk="0">
                  <a:moveTo>
                    <a:pt x="0" y="0"/>
                  </a:moveTo>
                  <a:cubicBezTo>
                    <a:pt x="0" y="13579"/>
                    <a:pt x="22992" y="21134"/>
                    <a:pt x="36307" y="18472"/>
                  </a:cubicBezTo>
                  <a:cubicBezTo>
                    <a:pt x="43714" y="16991"/>
                    <a:pt x="50972" y="11941"/>
                    <a:pt x="58388" y="13376"/>
                  </a:cubicBezTo>
                  <a:cubicBezTo>
                    <a:pt x="63517" y="14369"/>
                    <a:pt x="66985" y="19321"/>
                    <a:pt x="71127" y="22506"/>
                  </a:cubicBezTo>
                  <a:cubicBezTo>
                    <a:pt x="77256" y="27219"/>
                    <a:pt x="86931" y="30635"/>
                    <a:pt x="93846" y="27177"/>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8" name="Google Shape;88;p6"/>
          <p:cNvGrpSpPr/>
          <p:nvPr/>
        </p:nvGrpSpPr>
        <p:grpSpPr>
          <a:xfrm>
            <a:off x="238466" y="4603494"/>
            <a:ext cx="481544" cy="473755"/>
            <a:chOff x="1921457" y="2389732"/>
            <a:chExt cx="296536" cy="291739"/>
          </a:xfrm>
        </p:grpSpPr>
        <p:sp>
          <p:nvSpPr>
            <p:cNvPr id="89" name="Google Shape;89;p6"/>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6"/>
          <p:cNvGrpSpPr/>
          <p:nvPr/>
        </p:nvGrpSpPr>
        <p:grpSpPr>
          <a:xfrm>
            <a:off x="8433134" y="615405"/>
            <a:ext cx="1490702" cy="3194600"/>
            <a:chOff x="5229334" y="-1497220"/>
            <a:chExt cx="1490702" cy="3194600"/>
          </a:xfrm>
        </p:grpSpPr>
        <p:grpSp>
          <p:nvGrpSpPr>
            <p:cNvPr id="93" name="Google Shape;93;p6"/>
            <p:cNvGrpSpPr/>
            <p:nvPr/>
          </p:nvGrpSpPr>
          <p:grpSpPr>
            <a:xfrm>
              <a:off x="5229375" y="-1497220"/>
              <a:ext cx="1490660" cy="3194600"/>
              <a:chOff x="3897908" y="925378"/>
              <a:chExt cx="917951" cy="1967240"/>
            </a:xfrm>
          </p:grpSpPr>
          <p:sp>
            <p:nvSpPr>
              <p:cNvPr id="94" name="Google Shape;94;p6"/>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6"/>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6"/>
          <p:cNvGrpSpPr/>
          <p:nvPr/>
        </p:nvGrpSpPr>
        <p:grpSpPr>
          <a:xfrm>
            <a:off x="-396180" y="-457296"/>
            <a:ext cx="2156323" cy="1105433"/>
            <a:chOff x="2465495" y="3469133"/>
            <a:chExt cx="2426378" cy="1243876"/>
          </a:xfrm>
        </p:grpSpPr>
        <p:sp>
          <p:nvSpPr>
            <p:cNvPr id="99" name="Google Shape;99;p6"/>
            <p:cNvSpPr/>
            <p:nvPr/>
          </p:nvSpPr>
          <p:spPr>
            <a:xfrm>
              <a:off x="2465495" y="3469133"/>
              <a:ext cx="2426378" cy="1243876"/>
            </a:xfrm>
            <a:custGeom>
              <a:avLst/>
              <a:gdLst/>
              <a:ahLst/>
              <a:cxnLst/>
              <a:rect l="l" t="t" r="r" b="b"/>
              <a:pathLst>
                <a:path w="111289" h="57052" extrusionOk="0">
                  <a:moveTo>
                    <a:pt x="86461" y="0"/>
                  </a:moveTo>
                  <a:cubicBezTo>
                    <a:pt x="84150" y="0"/>
                    <a:pt x="81698" y="240"/>
                    <a:pt x="79116" y="754"/>
                  </a:cubicBezTo>
                  <a:cubicBezTo>
                    <a:pt x="76176" y="1344"/>
                    <a:pt x="73065" y="2288"/>
                    <a:pt x="69799" y="3649"/>
                  </a:cubicBezTo>
                  <a:cubicBezTo>
                    <a:pt x="69687" y="3690"/>
                    <a:pt x="69576" y="3740"/>
                    <a:pt x="69464" y="3786"/>
                  </a:cubicBezTo>
                  <a:cubicBezTo>
                    <a:pt x="69464" y="3786"/>
                    <a:pt x="66469" y="4783"/>
                    <a:pt x="60987" y="7658"/>
                  </a:cubicBezTo>
                  <a:cubicBezTo>
                    <a:pt x="53564" y="11561"/>
                    <a:pt x="41573" y="18907"/>
                    <a:pt x="26307" y="31895"/>
                  </a:cubicBezTo>
                  <a:cubicBezTo>
                    <a:pt x="24505" y="33429"/>
                    <a:pt x="22652" y="35042"/>
                    <a:pt x="20759" y="36736"/>
                  </a:cubicBezTo>
                  <a:cubicBezTo>
                    <a:pt x="14317" y="42508"/>
                    <a:pt x="7372" y="49231"/>
                    <a:pt x="1" y="57051"/>
                  </a:cubicBezTo>
                  <a:cubicBezTo>
                    <a:pt x="1" y="57051"/>
                    <a:pt x="19040" y="49882"/>
                    <a:pt x="47277" y="48865"/>
                  </a:cubicBezTo>
                  <a:cubicBezTo>
                    <a:pt x="49441" y="48784"/>
                    <a:pt x="51659" y="48741"/>
                    <a:pt x="53928" y="48741"/>
                  </a:cubicBezTo>
                  <a:cubicBezTo>
                    <a:pt x="55868" y="48741"/>
                    <a:pt x="57844" y="48773"/>
                    <a:pt x="59853" y="48840"/>
                  </a:cubicBezTo>
                  <a:cubicBezTo>
                    <a:pt x="61826" y="48901"/>
                    <a:pt x="63829" y="48996"/>
                    <a:pt x="65864" y="49132"/>
                  </a:cubicBezTo>
                  <a:cubicBezTo>
                    <a:pt x="67063" y="49211"/>
                    <a:pt x="68232" y="49269"/>
                    <a:pt x="69373" y="49302"/>
                  </a:cubicBezTo>
                  <a:lnTo>
                    <a:pt x="69379" y="49302"/>
                  </a:lnTo>
                  <a:cubicBezTo>
                    <a:pt x="70390" y="49334"/>
                    <a:pt x="71378" y="49350"/>
                    <a:pt x="72343" y="49350"/>
                  </a:cubicBezTo>
                  <a:cubicBezTo>
                    <a:pt x="104854" y="49350"/>
                    <a:pt x="111288" y="31404"/>
                    <a:pt x="111211" y="21418"/>
                  </a:cubicBezTo>
                  <a:cubicBezTo>
                    <a:pt x="111151" y="13263"/>
                    <a:pt x="105750" y="5040"/>
                    <a:pt x="96267" y="1629"/>
                  </a:cubicBezTo>
                  <a:cubicBezTo>
                    <a:pt x="94807" y="1110"/>
                    <a:pt x="93252" y="698"/>
                    <a:pt x="91606" y="421"/>
                  </a:cubicBezTo>
                  <a:cubicBezTo>
                    <a:pt x="89980" y="146"/>
                    <a:pt x="88263" y="0"/>
                    <a:pt x="86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3913475" y="3504648"/>
              <a:ext cx="978344" cy="1040437"/>
            </a:xfrm>
            <a:custGeom>
              <a:avLst/>
              <a:gdLst/>
              <a:ahLst/>
              <a:cxnLst/>
              <a:rect l="l" t="t" r="r" b="b"/>
              <a:pathLst>
                <a:path w="44873" h="47721" extrusionOk="0">
                  <a:moveTo>
                    <a:pt x="29851" y="1"/>
                  </a:moveTo>
                  <a:lnTo>
                    <a:pt x="29851" y="1"/>
                  </a:lnTo>
                  <a:cubicBezTo>
                    <a:pt x="30286" y="2269"/>
                    <a:pt x="31222" y="11488"/>
                    <a:pt x="20097" y="19247"/>
                  </a:cubicBezTo>
                  <a:cubicBezTo>
                    <a:pt x="8560" y="27292"/>
                    <a:pt x="0" y="31780"/>
                    <a:pt x="863" y="43998"/>
                  </a:cubicBezTo>
                  <a:cubicBezTo>
                    <a:pt x="969" y="45528"/>
                    <a:pt x="1775" y="46851"/>
                    <a:pt x="2957" y="47673"/>
                  </a:cubicBezTo>
                  <a:lnTo>
                    <a:pt x="2963" y="47673"/>
                  </a:lnTo>
                  <a:cubicBezTo>
                    <a:pt x="3974" y="47705"/>
                    <a:pt x="4962" y="47721"/>
                    <a:pt x="5927" y="47721"/>
                  </a:cubicBezTo>
                  <a:cubicBezTo>
                    <a:pt x="38438" y="47721"/>
                    <a:pt x="44872" y="29775"/>
                    <a:pt x="44795" y="19789"/>
                  </a:cubicBezTo>
                  <a:cubicBezTo>
                    <a:pt x="44735" y="11634"/>
                    <a:pt x="39334" y="3411"/>
                    <a:pt x="29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2918120" y="3548709"/>
              <a:ext cx="1167306" cy="871097"/>
            </a:xfrm>
            <a:custGeom>
              <a:avLst/>
              <a:gdLst/>
              <a:ahLst/>
              <a:cxnLst/>
              <a:rect l="l" t="t" r="r" b="b"/>
              <a:pathLst>
                <a:path w="53540" h="39954" extrusionOk="0">
                  <a:moveTo>
                    <a:pt x="49039" y="1"/>
                  </a:moveTo>
                  <a:cubicBezTo>
                    <a:pt x="48927" y="42"/>
                    <a:pt x="48817" y="92"/>
                    <a:pt x="48705" y="138"/>
                  </a:cubicBezTo>
                  <a:cubicBezTo>
                    <a:pt x="48705" y="138"/>
                    <a:pt x="45709" y="1134"/>
                    <a:pt x="40229" y="4010"/>
                  </a:cubicBezTo>
                  <a:cubicBezTo>
                    <a:pt x="32804" y="7912"/>
                    <a:pt x="20813" y="15259"/>
                    <a:pt x="5547" y="28247"/>
                  </a:cubicBezTo>
                  <a:cubicBezTo>
                    <a:pt x="3746" y="29780"/>
                    <a:pt x="1893" y="31393"/>
                    <a:pt x="1" y="33089"/>
                  </a:cubicBezTo>
                  <a:cubicBezTo>
                    <a:pt x="42" y="35748"/>
                    <a:pt x="1608" y="38343"/>
                    <a:pt x="4418" y="39411"/>
                  </a:cubicBezTo>
                  <a:cubicBezTo>
                    <a:pt x="4484" y="39436"/>
                    <a:pt x="4550" y="39461"/>
                    <a:pt x="4619" y="39485"/>
                  </a:cubicBezTo>
                  <a:cubicBezTo>
                    <a:pt x="6574" y="39807"/>
                    <a:pt x="8389" y="39954"/>
                    <a:pt x="10079" y="39954"/>
                  </a:cubicBezTo>
                  <a:cubicBezTo>
                    <a:pt x="23180" y="39954"/>
                    <a:pt x="28684" y="31126"/>
                    <a:pt x="32363" y="26859"/>
                  </a:cubicBezTo>
                  <a:cubicBezTo>
                    <a:pt x="36512" y="22043"/>
                    <a:pt x="48639" y="23704"/>
                    <a:pt x="52128" y="14898"/>
                  </a:cubicBezTo>
                  <a:cubicBezTo>
                    <a:pt x="53539" y="11339"/>
                    <a:pt x="53427" y="7807"/>
                    <a:pt x="52797" y="4864"/>
                  </a:cubicBezTo>
                  <a:cubicBezTo>
                    <a:pt x="52323" y="2648"/>
                    <a:pt x="50882" y="929"/>
                    <a:pt x="49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3039054" y="3636112"/>
              <a:ext cx="838154" cy="597846"/>
            </a:xfrm>
            <a:custGeom>
              <a:avLst/>
              <a:gdLst/>
              <a:ahLst/>
              <a:cxnLst/>
              <a:rect l="l" t="t" r="r" b="b"/>
              <a:pathLst>
                <a:path w="38443" h="27421" extrusionOk="0">
                  <a:moveTo>
                    <a:pt x="34682" y="1"/>
                  </a:moveTo>
                  <a:cubicBezTo>
                    <a:pt x="27257" y="3903"/>
                    <a:pt x="15266" y="11250"/>
                    <a:pt x="0" y="24238"/>
                  </a:cubicBezTo>
                  <a:cubicBezTo>
                    <a:pt x="1718" y="25881"/>
                    <a:pt x="4078" y="27420"/>
                    <a:pt x="6885" y="27420"/>
                  </a:cubicBezTo>
                  <a:cubicBezTo>
                    <a:pt x="7832" y="27420"/>
                    <a:pt x="8830" y="27245"/>
                    <a:pt x="9872" y="26839"/>
                  </a:cubicBezTo>
                  <a:cubicBezTo>
                    <a:pt x="17511" y="23848"/>
                    <a:pt x="13691" y="16538"/>
                    <a:pt x="22663" y="16041"/>
                  </a:cubicBezTo>
                  <a:cubicBezTo>
                    <a:pt x="31634" y="15542"/>
                    <a:pt x="38443" y="10889"/>
                    <a:pt x="37608" y="5574"/>
                  </a:cubicBezTo>
                  <a:cubicBezTo>
                    <a:pt x="37275" y="3421"/>
                    <a:pt x="36034" y="1507"/>
                    <a:pt x="34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487688" y="4276123"/>
              <a:ext cx="341231" cy="258360"/>
            </a:xfrm>
            <a:custGeom>
              <a:avLst/>
              <a:gdLst/>
              <a:ahLst/>
              <a:cxnLst/>
              <a:rect l="l" t="t" r="r" b="b"/>
              <a:pathLst>
                <a:path w="15651" h="11850" extrusionOk="0">
                  <a:moveTo>
                    <a:pt x="10407" y="0"/>
                  </a:moveTo>
                  <a:cubicBezTo>
                    <a:pt x="10270" y="0"/>
                    <a:pt x="10130" y="7"/>
                    <a:pt x="9987" y="20"/>
                  </a:cubicBezTo>
                  <a:cubicBezTo>
                    <a:pt x="4435" y="548"/>
                    <a:pt x="0" y="8558"/>
                    <a:pt x="393" y="11850"/>
                  </a:cubicBezTo>
                  <a:cubicBezTo>
                    <a:pt x="2557" y="11769"/>
                    <a:pt x="4775" y="11726"/>
                    <a:pt x="7043" y="11726"/>
                  </a:cubicBezTo>
                  <a:cubicBezTo>
                    <a:pt x="8983" y="11726"/>
                    <a:pt x="10959" y="11758"/>
                    <a:pt x="12969" y="11825"/>
                  </a:cubicBezTo>
                  <a:cubicBezTo>
                    <a:pt x="14705" y="10542"/>
                    <a:pt x="15651" y="8338"/>
                    <a:pt x="15213" y="6058"/>
                  </a:cubicBezTo>
                  <a:cubicBezTo>
                    <a:pt x="14646" y="3077"/>
                    <a:pt x="13351" y="0"/>
                    <a:pt x="10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6"/>
          <p:cNvGrpSpPr/>
          <p:nvPr/>
        </p:nvGrpSpPr>
        <p:grpSpPr>
          <a:xfrm>
            <a:off x="7501748" y="-349628"/>
            <a:ext cx="772149" cy="772185"/>
            <a:chOff x="5395290" y="3521392"/>
            <a:chExt cx="475491" cy="475513"/>
          </a:xfrm>
        </p:grpSpPr>
        <p:sp>
          <p:nvSpPr>
            <p:cNvPr id="105" name="Google Shape;105;p6"/>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6"/>
          <p:cNvSpPr/>
          <p:nvPr/>
        </p:nvSpPr>
        <p:spPr>
          <a:xfrm>
            <a:off x="-212450" y="1494204"/>
            <a:ext cx="691925" cy="2887350"/>
          </a:xfrm>
          <a:custGeom>
            <a:avLst/>
            <a:gdLst/>
            <a:ahLst/>
            <a:cxnLst/>
            <a:rect l="l" t="t" r="r" b="b"/>
            <a:pathLst>
              <a:path w="27677" h="115494" extrusionOk="0">
                <a:moveTo>
                  <a:pt x="0" y="3812"/>
                </a:moveTo>
                <a:cubicBezTo>
                  <a:pt x="7305" y="1121"/>
                  <a:pt x="19876" y="-3152"/>
                  <a:pt x="23355" y="3812"/>
                </a:cubicBezTo>
                <a:cubicBezTo>
                  <a:pt x="29935" y="16982"/>
                  <a:pt x="28267" y="34255"/>
                  <a:pt x="22931" y="47975"/>
                </a:cubicBezTo>
                <a:cubicBezTo>
                  <a:pt x="20728" y="53640"/>
                  <a:pt x="15912" y="58215"/>
                  <a:pt x="14438" y="64112"/>
                </a:cubicBezTo>
                <a:cubicBezTo>
                  <a:pt x="11170" y="77186"/>
                  <a:pt x="29595" y="89679"/>
                  <a:pt x="26328" y="102754"/>
                </a:cubicBezTo>
                <a:cubicBezTo>
                  <a:pt x="24357" y="110644"/>
                  <a:pt x="13653" y="115494"/>
                  <a:pt x="5520" y="115494"/>
                </a:cubicBezTo>
              </a:path>
            </a:pathLst>
          </a:custGeom>
          <a:noFill/>
          <a:ln w="19050" cap="flat" cmpd="sng">
            <a:solidFill>
              <a:schemeClr val="accent1"/>
            </a:solidFill>
            <a:prstDash val="solid"/>
            <a:round/>
            <a:headEnd type="none" w="med" len="med"/>
            <a:tailEnd type="none" w="med" len="med"/>
          </a:ln>
        </p:spPr>
      </p:sp>
      <p:sp>
        <p:nvSpPr>
          <p:cNvPr id="109" name="Google Shape;109;p6"/>
          <p:cNvSpPr/>
          <p:nvPr/>
        </p:nvSpPr>
        <p:spPr>
          <a:xfrm>
            <a:off x="5753775" y="4648305"/>
            <a:ext cx="3705025" cy="634491"/>
          </a:xfrm>
          <a:custGeom>
            <a:avLst/>
            <a:gdLst/>
            <a:ahLst/>
            <a:cxnLst/>
            <a:rect l="l" t="t" r="r" b="b"/>
            <a:pathLst>
              <a:path w="148201" h="17987" extrusionOk="0">
                <a:moveTo>
                  <a:pt x="148201" y="17987"/>
                </a:moveTo>
                <a:cubicBezTo>
                  <a:pt x="136684" y="8117"/>
                  <a:pt x="120992" y="-2601"/>
                  <a:pt x="106161" y="577"/>
                </a:cubicBezTo>
                <a:cubicBezTo>
                  <a:pt x="92359" y="3535"/>
                  <a:pt x="79511" y="12042"/>
                  <a:pt x="65395" y="12042"/>
                </a:cubicBezTo>
                <a:cubicBezTo>
                  <a:pt x="56641" y="12042"/>
                  <a:pt x="48516" y="7310"/>
                  <a:pt x="39916" y="5672"/>
                </a:cubicBezTo>
                <a:cubicBezTo>
                  <a:pt x="26391" y="3097"/>
                  <a:pt x="6151" y="3971"/>
                  <a:pt x="0" y="16288"/>
                </a:cubicBezTo>
              </a:path>
            </a:pathLst>
          </a:custGeom>
          <a:noFill/>
          <a:ln w="19050" cap="flat" cmpd="sng">
            <a:solidFill>
              <a:schemeClr val="accent1"/>
            </a:solidFill>
            <a:prstDash val="solid"/>
            <a:round/>
            <a:headEnd type="none" w="med" len="med"/>
            <a:tailEnd type="none" w="med" len="med"/>
          </a:ln>
        </p:spPr>
      </p:sp>
      <p:sp>
        <p:nvSpPr>
          <p:cNvPr id="110" name="Google Shape;110;p6"/>
          <p:cNvSpPr/>
          <p:nvPr/>
        </p:nvSpPr>
        <p:spPr>
          <a:xfrm>
            <a:off x="4862510" y="-156975"/>
            <a:ext cx="2324475" cy="561275"/>
          </a:xfrm>
          <a:custGeom>
            <a:avLst/>
            <a:gdLst/>
            <a:ahLst/>
            <a:cxnLst/>
            <a:rect l="l" t="t" r="r" b="b"/>
            <a:pathLst>
              <a:path w="92979" h="22451" extrusionOk="0">
                <a:moveTo>
                  <a:pt x="1256" y="2123"/>
                </a:moveTo>
                <a:cubicBezTo>
                  <a:pt x="938" y="4667"/>
                  <a:pt x="-405" y="7334"/>
                  <a:pt x="406" y="9766"/>
                </a:cubicBezTo>
                <a:cubicBezTo>
                  <a:pt x="2099" y="14842"/>
                  <a:pt x="8228" y="17425"/>
                  <a:pt x="13146" y="19533"/>
                </a:cubicBezTo>
                <a:cubicBezTo>
                  <a:pt x="22328" y="23468"/>
                  <a:pt x="33017" y="17355"/>
                  <a:pt x="42871" y="15711"/>
                </a:cubicBezTo>
                <a:cubicBezTo>
                  <a:pt x="53413" y="13953"/>
                  <a:pt x="63850" y="24351"/>
                  <a:pt x="74294" y="22081"/>
                </a:cubicBezTo>
                <a:cubicBezTo>
                  <a:pt x="78714" y="21120"/>
                  <a:pt x="83354" y="20039"/>
                  <a:pt x="87034" y="17410"/>
                </a:cubicBezTo>
                <a:cubicBezTo>
                  <a:pt x="92024" y="13845"/>
                  <a:pt x="92979" y="6132"/>
                  <a:pt x="92979" y="0"/>
                </a:cubicBezTo>
              </a:path>
            </a:pathLst>
          </a:custGeom>
          <a:noFill/>
          <a:ln w="19050" cap="flat" cmpd="sng">
            <a:solidFill>
              <a:schemeClr val="accent1"/>
            </a:solidFill>
            <a:prstDash val="solid"/>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8"/>
        <p:cNvGrpSpPr/>
        <p:nvPr/>
      </p:nvGrpSpPr>
      <p:grpSpPr>
        <a:xfrm>
          <a:off x="0" y="0"/>
          <a:ext cx="0" cy="0"/>
          <a:chOff x="0" y="0"/>
          <a:chExt cx="0" cy="0"/>
        </a:xfrm>
      </p:grpSpPr>
      <p:sp>
        <p:nvSpPr>
          <p:cNvPr id="189" name="Google Shape;189;p13"/>
          <p:cNvSpPr txBox="1">
            <a:spLocks noGrp="1"/>
          </p:cNvSpPr>
          <p:nvPr>
            <p:ph type="title" hasCustomPrompt="1"/>
          </p:nvPr>
        </p:nvSpPr>
        <p:spPr>
          <a:xfrm rot="2667">
            <a:off x="2440725" y="141225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0" name="Google Shape;190;p13"/>
          <p:cNvSpPr txBox="1">
            <a:spLocks noGrp="1"/>
          </p:cNvSpPr>
          <p:nvPr>
            <p:ph type="title" idx="2"/>
          </p:nvPr>
        </p:nvSpPr>
        <p:spPr>
          <a:xfrm>
            <a:off x="1347250" y="1980525"/>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1" name="Google Shape;191;p13"/>
          <p:cNvSpPr txBox="1">
            <a:spLocks noGrp="1"/>
          </p:cNvSpPr>
          <p:nvPr>
            <p:ph type="subTitle" idx="1"/>
          </p:nvPr>
        </p:nvSpPr>
        <p:spPr>
          <a:xfrm>
            <a:off x="1347250" y="2287057"/>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13"/>
          <p:cNvSpPr txBox="1">
            <a:spLocks noGrp="1"/>
          </p:cNvSpPr>
          <p:nvPr>
            <p:ph type="title" idx="3" hasCustomPrompt="1"/>
          </p:nvPr>
        </p:nvSpPr>
        <p:spPr>
          <a:xfrm rot="2667">
            <a:off x="2440725" y="313120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3" name="Google Shape;193;p13"/>
          <p:cNvSpPr txBox="1">
            <a:spLocks noGrp="1"/>
          </p:cNvSpPr>
          <p:nvPr>
            <p:ph type="title" idx="4"/>
          </p:nvPr>
        </p:nvSpPr>
        <p:spPr>
          <a:xfrm>
            <a:off x="1347250" y="3699766"/>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13"/>
          <p:cNvSpPr txBox="1">
            <a:spLocks noGrp="1"/>
          </p:cNvSpPr>
          <p:nvPr>
            <p:ph type="subTitle" idx="5"/>
          </p:nvPr>
        </p:nvSpPr>
        <p:spPr>
          <a:xfrm>
            <a:off x="1347250" y="4002300"/>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3"/>
          <p:cNvSpPr txBox="1">
            <a:spLocks noGrp="1"/>
          </p:cNvSpPr>
          <p:nvPr>
            <p:ph type="title" idx="6" hasCustomPrompt="1"/>
          </p:nvPr>
        </p:nvSpPr>
        <p:spPr>
          <a:xfrm rot="2667">
            <a:off x="5929925" y="141225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6" name="Google Shape;196;p13"/>
          <p:cNvSpPr txBox="1">
            <a:spLocks noGrp="1"/>
          </p:cNvSpPr>
          <p:nvPr>
            <p:ph type="title" idx="7"/>
          </p:nvPr>
        </p:nvSpPr>
        <p:spPr>
          <a:xfrm>
            <a:off x="4836644" y="1980525"/>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7" name="Google Shape;197;p13"/>
          <p:cNvSpPr txBox="1">
            <a:spLocks noGrp="1"/>
          </p:cNvSpPr>
          <p:nvPr>
            <p:ph type="subTitle" idx="8"/>
          </p:nvPr>
        </p:nvSpPr>
        <p:spPr>
          <a:xfrm>
            <a:off x="4836638" y="2283257"/>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3"/>
          <p:cNvSpPr txBox="1">
            <a:spLocks noGrp="1"/>
          </p:cNvSpPr>
          <p:nvPr>
            <p:ph type="title" idx="9" hasCustomPrompt="1"/>
          </p:nvPr>
        </p:nvSpPr>
        <p:spPr>
          <a:xfrm rot="2667">
            <a:off x="5929925" y="313120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9" name="Google Shape;199;p13"/>
          <p:cNvSpPr txBox="1">
            <a:spLocks noGrp="1"/>
          </p:cNvSpPr>
          <p:nvPr>
            <p:ph type="title" idx="13"/>
          </p:nvPr>
        </p:nvSpPr>
        <p:spPr>
          <a:xfrm>
            <a:off x="4836644" y="3699700"/>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0" name="Google Shape;200;p13"/>
          <p:cNvSpPr txBox="1">
            <a:spLocks noGrp="1"/>
          </p:cNvSpPr>
          <p:nvPr>
            <p:ph type="subTitle" idx="14"/>
          </p:nvPr>
        </p:nvSpPr>
        <p:spPr>
          <a:xfrm>
            <a:off x="4836638" y="4002300"/>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3"/>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2" name="Google Shape;202;p13"/>
          <p:cNvGrpSpPr/>
          <p:nvPr/>
        </p:nvGrpSpPr>
        <p:grpSpPr>
          <a:xfrm>
            <a:off x="-497909" y="-75350"/>
            <a:ext cx="9792241" cy="5515383"/>
            <a:chOff x="-497909" y="-75350"/>
            <a:chExt cx="9792241" cy="5515383"/>
          </a:xfrm>
        </p:grpSpPr>
        <p:grpSp>
          <p:nvGrpSpPr>
            <p:cNvPr id="203" name="Google Shape;203;p13"/>
            <p:cNvGrpSpPr/>
            <p:nvPr/>
          </p:nvGrpSpPr>
          <p:grpSpPr>
            <a:xfrm>
              <a:off x="-497909" y="618320"/>
              <a:ext cx="1593229" cy="1593406"/>
              <a:chOff x="3060659" y="2310417"/>
              <a:chExt cx="981113" cy="981222"/>
            </a:xfrm>
          </p:grpSpPr>
          <p:sp>
            <p:nvSpPr>
              <p:cNvPr id="204" name="Google Shape;204;p13"/>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3"/>
            <p:cNvGrpSpPr/>
            <p:nvPr/>
          </p:nvGrpSpPr>
          <p:grpSpPr>
            <a:xfrm>
              <a:off x="3400967" y="4605004"/>
              <a:ext cx="2044466" cy="835029"/>
              <a:chOff x="4635110" y="2611804"/>
              <a:chExt cx="1258985" cy="514212"/>
            </a:xfrm>
          </p:grpSpPr>
          <p:sp>
            <p:nvSpPr>
              <p:cNvPr id="209" name="Google Shape;209;p13"/>
              <p:cNvSpPr/>
              <p:nvPr/>
            </p:nvSpPr>
            <p:spPr>
              <a:xfrm>
                <a:off x="4635110" y="2611804"/>
                <a:ext cx="1258985" cy="514212"/>
              </a:xfrm>
              <a:custGeom>
                <a:avLst/>
                <a:gdLst/>
                <a:ahLst/>
                <a:cxnLst/>
                <a:rect l="l" t="t" r="r" b="b"/>
                <a:pathLst>
                  <a:path w="57745" h="23585" extrusionOk="0">
                    <a:moveTo>
                      <a:pt x="35670" y="1"/>
                    </a:moveTo>
                    <a:cubicBezTo>
                      <a:pt x="31179" y="1"/>
                      <a:pt x="26962" y="723"/>
                      <a:pt x="23111" y="1855"/>
                    </a:cubicBezTo>
                    <a:cubicBezTo>
                      <a:pt x="21961" y="2193"/>
                      <a:pt x="20839" y="2568"/>
                      <a:pt x="19754" y="2973"/>
                    </a:cubicBezTo>
                    <a:cubicBezTo>
                      <a:pt x="19705" y="2993"/>
                      <a:pt x="19650" y="3009"/>
                      <a:pt x="19601" y="3030"/>
                    </a:cubicBezTo>
                    <a:cubicBezTo>
                      <a:pt x="12379" y="5749"/>
                      <a:pt x="6732" y="9717"/>
                      <a:pt x="3391" y="12430"/>
                    </a:cubicBezTo>
                    <a:cubicBezTo>
                      <a:pt x="3304" y="12509"/>
                      <a:pt x="3213" y="12579"/>
                      <a:pt x="3131" y="12650"/>
                    </a:cubicBezTo>
                    <a:cubicBezTo>
                      <a:pt x="1592" y="13917"/>
                      <a:pt x="586" y="14886"/>
                      <a:pt x="190" y="15278"/>
                    </a:cubicBezTo>
                    <a:cubicBezTo>
                      <a:pt x="162" y="15303"/>
                      <a:pt x="137" y="15327"/>
                      <a:pt x="116" y="15349"/>
                    </a:cubicBezTo>
                    <a:lnTo>
                      <a:pt x="58" y="15406"/>
                    </a:lnTo>
                    <a:lnTo>
                      <a:pt x="0" y="15464"/>
                    </a:lnTo>
                    <a:cubicBezTo>
                      <a:pt x="761" y="15396"/>
                      <a:pt x="1502" y="15364"/>
                      <a:pt x="2228" y="15364"/>
                    </a:cubicBezTo>
                    <a:cubicBezTo>
                      <a:pt x="8575" y="15364"/>
                      <a:pt x="13833" y="17805"/>
                      <a:pt x="21998" y="20165"/>
                    </a:cubicBezTo>
                    <a:cubicBezTo>
                      <a:pt x="22006" y="20169"/>
                      <a:pt x="22011" y="20169"/>
                      <a:pt x="22019" y="20174"/>
                    </a:cubicBezTo>
                    <a:cubicBezTo>
                      <a:pt x="26170" y="21374"/>
                      <a:pt x="31074" y="22553"/>
                      <a:pt x="37251" y="23378"/>
                    </a:cubicBezTo>
                    <a:cubicBezTo>
                      <a:pt x="38284" y="23513"/>
                      <a:pt x="39260" y="23584"/>
                      <a:pt x="40189" y="23584"/>
                    </a:cubicBezTo>
                    <a:cubicBezTo>
                      <a:pt x="40232" y="23585"/>
                      <a:pt x="40276" y="23585"/>
                      <a:pt x="40319" y="23585"/>
                    </a:cubicBezTo>
                    <a:cubicBezTo>
                      <a:pt x="57107" y="23585"/>
                      <a:pt x="57745" y="3049"/>
                      <a:pt x="43908" y="823"/>
                    </a:cubicBezTo>
                    <a:cubicBezTo>
                      <a:pt x="41078" y="253"/>
                      <a:pt x="38326" y="1"/>
                      <a:pt x="35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5062466" y="2652268"/>
                <a:ext cx="448848" cy="473747"/>
              </a:xfrm>
              <a:custGeom>
                <a:avLst/>
                <a:gdLst/>
                <a:ahLst/>
                <a:cxnLst/>
                <a:rect l="l" t="t" r="r" b="b"/>
                <a:pathLst>
                  <a:path w="20587" h="21729" extrusionOk="0">
                    <a:moveTo>
                      <a:pt x="3511" y="1"/>
                    </a:moveTo>
                    <a:cubicBezTo>
                      <a:pt x="2360" y="338"/>
                      <a:pt x="1238" y="713"/>
                      <a:pt x="154" y="1119"/>
                    </a:cubicBezTo>
                    <a:cubicBezTo>
                      <a:pt x="105" y="1138"/>
                      <a:pt x="49" y="1154"/>
                      <a:pt x="1" y="1177"/>
                    </a:cubicBezTo>
                    <a:cubicBezTo>
                      <a:pt x="6394" y="7098"/>
                      <a:pt x="3165" y="16376"/>
                      <a:pt x="2397" y="18309"/>
                    </a:cubicBezTo>
                    <a:cubicBezTo>
                      <a:pt x="2339" y="18453"/>
                      <a:pt x="2293" y="18557"/>
                      <a:pt x="2269" y="18615"/>
                    </a:cubicBezTo>
                    <a:cubicBezTo>
                      <a:pt x="2318" y="18512"/>
                      <a:pt x="2371" y="18417"/>
                      <a:pt x="2417" y="18318"/>
                    </a:cubicBezTo>
                    <a:cubicBezTo>
                      <a:pt x="6568" y="19518"/>
                      <a:pt x="11472" y="20697"/>
                      <a:pt x="17649" y="21522"/>
                    </a:cubicBezTo>
                    <a:cubicBezTo>
                      <a:pt x="18682" y="21657"/>
                      <a:pt x="19658" y="21728"/>
                      <a:pt x="20587" y="21728"/>
                    </a:cubicBezTo>
                    <a:cubicBezTo>
                      <a:pt x="20550" y="21394"/>
                      <a:pt x="20439" y="21059"/>
                      <a:pt x="20250" y="20743"/>
                    </a:cubicBezTo>
                    <a:cubicBezTo>
                      <a:pt x="19275" y="19128"/>
                      <a:pt x="18529" y="16841"/>
                      <a:pt x="18525" y="13629"/>
                    </a:cubicBezTo>
                    <a:cubicBezTo>
                      <a:pt x="18509" y="4306"/>
                      <a:pt x="11209" y="1510"/>
                      <a:pt x="11209" y="1510"/>
                    </a:cubicBezTo>
                    <a:cubicBezTo>
                      <a:pt x="9529" y="384"/>
                      <a:pt x="6270" y="55"/>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4635131" y="2676555"/>
                <a:ext cx="583391" cy="381500"/>
              </a:xfrm>
              <a:custGeom>
                <a:avLst/>
                <a:gdLst/>
                <a:ahLst/>
                <a:cxnLst/>
                <a:rect l="l" t="t" r="r" b="b"/>
                <a:pathLst>
                  <a:path w="26758" h="17498" extrusionOk="0">
                    <a:moveTo>
                      <a:pt x="19755" y="1"/>
                    </a:moveTo>
                    <a:cubicBezTo>
                      <a:pt x="19706" y="20"/>
                      <a:pt x="19650" y="37"/>
                      <a:pt x="19602" y="59"/>
                    </a:cubicBezTo>
                    <a:cubicBezTo>
                      <a:pt x="12379" y="2777"/>
                      <a:pt x="6732" y="6745"/>
                      <a:pt x="3391" y="9459"/>
                    </a:cubicBezTo>
                    <a:cubicBezTo>
                      <a:pt x="3304" y="9538"/>
                      <a:pt x="3214" y="9608"/>
                      <a:pt x="3131" y="9677"/>
                    </a:cubicBezTo>
                    <a:cubicBezTo>
                      <a:pt x="1646" y="10957"/>
                      <a:pt x="598" y="11926"/>
                      <a:pt x="190" y="12307"/>
                    </a:cubicBezTo>
                    <a:cubicBezTo>
                      <a:pt x="163" y="12330"/>
                      <a:pt x="138" y="12355"/>
                      <a:pt x="117" y="12376"/>
                    </a:cubicBezTo>
                    <a:lnTo>
                      <a:pt x="59" y="12434"/>
                    </a:lnTo>
                    <a:lnTo>
                      <a:pt x="1" y="12492"/>
                    </a:lnTo>
                    <a:cubicBezTo>
                      <a:pt x="762" y="12425"/>
                      <a:pt x="1503" y="12393"/>
                      <a:pt x="2230" y="12393"/>
                    </a:cubicBezTo>
                    <a:cubicBezTo>
                      <a:pt x="8575" y="12393"/>
                      <a:pt x="13834" y="14832"/>
                      <a:pt x="21998" y="17194"/>
                    </a:cubicBezTo>
                    <a:cubicBezTo>
                      <a:pt x="21940" y="17337"/>
                      <a:pt x="21894" y="17441"/>
                      <a:pt x="21870" y="17498"/>
                    </a:cubicBezTo>
                    <a:cubicBezTo>
                      <a:pt x="21919" y="17397"/>
                      <a:pt x="21972" y="17300"/>
                      <a:pt x="22018" y="17202"/>
                    </a:cubicBezTo>
                    <a:cubicBezTo>
                      <a:pt x="26757" y="7397"/>
                      <a:pt x="22253" y="2044"/>
                      <a:pt x="19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3"/>
            <p:cNvGrpSpPr/>
            <p:nvPr/>
          </p:nvGrpSpPr>
          <p:grpSpPr>
            <a:xfrm>
              <a:off x="8260773" y="1348972"/>
              <a:ext cx="772149" cy="772185"/>
              <a:chOff x="5395290" y="3521392"/>
              <a:chExt cx="475491" cy="475513"/>
            </a:xfrm>
          </p:grpSpPr>
          <p:sp>
            <p:nvSpPr>
              <p:cNvPr id="213" name="Google Shape;213;p13"/>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3"/>
            <p:cNvSpPr/>
            <p:nvPr/>
          </p:nvSpPr>
          <p:spPr>
            <a:xfrm>
              <a:off x="7561450" y="2513941"/>
              <a:ext cx="1725100" cy="2742150"/>
            </a:xfrm>
            <a:custGeom>
              <a:avLst/>
              <a:gdLst/>
              <a:ahLst/>
              <a:cxnLst/>
              <a:rect l="l" t="t" r="r" b="b"/>
              <a:pathLst>
                <a:path w="69004" h="109686" extrusionOk="0">
                  <a:moveTo>
                    <a:pt x="69004" y="1827"/>
                  </a:moveTo>
                  <a:cubicBezTo>
                    <a:pt x="61152" y="736"/>
                    <a:pt x="52541" y="-1434"/>
                    <a:pt x="45224" y="1614"/>
                  </a:cubicBezTo>
                  <a:cubicBezTo>
                    <a:pt x="38364" y="4472"/>
                    <a:pt x="32398" y="11346"/>
                    <a:pt x="30786" y="18600"/>
                  </a:cubicBezTo>
                  <a:cubicBezTo>
                    <a:pt x="26796" y="36553"/>
                    <a:pt x="49010" y="55999"/>
                    <a:pt x="41402" y="72742"/>
                  </a:cubicBezTo>
                  <a:cubicBezTo>
                    <a:pt x="36225" y="84135"/>
                    <a:pt x="19848" y="85477"/>
                    <a:pt x="9342" y="92276"/>
                  </a:cubicBezTo>
                  <a:cubicBezTo>
                    <a:pt x="3813" y="95854"/>
                    <a:pt x="1596" y="103296"/>
                    <a:pt x="0" y="109686"/>
                  </a:cubicBezTo>
                </a:path>
              </a:pathLst>
            </a:custGeom>
            <a:noFill/>
            <a:ln w="19050" cap="flat" cmpd="sng">
              <a:solidFill>
                <a:schemeClr val="accent1"/>
              </a:solidFill>
              <a:prstDash val="solid"/>
              <a:round/>
              <a:headEnd type="none" w="med" len="med"/>
              <a:tailEnd type="none" w="med" len="med"/>
            </a:ln>
          </p:spPr>
        </p:sp>
        <p:sp>
          <p:nvSpPr>
            <p:cNvPr id="217" name="Google Shape;217;p13"/>
            <p:cNvSpPr/>
            <p:nvPr/>
          </p:nvSpPr>
          <p:spPr>
            <a:xfrm>
              <a:off x="551619" y="-57225"/>
              <a:ext cx="3381575" cy="378800"/>
            </a:xfrm>
            <a:custGeom>
              <a:avLst/>
              <a:gdLst/>
              <a:ahLst/>
              <a:cxnLst/>
              <a:rect l="l" t="t" r="r" b="b"/>
              <a:pathLst>
                <a:path w="135263" h="15152" extrusionOk="0">
                  <a:moveTo>
                    <a:pt x="226" y="0"/>
                  </a:moveTo>
                  <a:cubicBezTo>
                    <a:pt x="-2576" y="14029"/>
                    <a:pt x="26361" y="16340"/>
                    <a:pt x="40567" y="14650"/>
                  </a:cubicBezTo>
                  <a:cubicBezTo>
                    <a:pt x="48749" y="13677"/>
                    <a:pt x="56458" y="10204"/>
                    <a:pt x="64560" y="8705"/>
                  </a:cubicBezTo>
                  <a:cubicBezTo>
                    <a:pt x="81830" y="5509"/>
                    <a:pt x="99576" y="15981"/>
                    <a:pt x="117003" y="13801"/>
                  </a:cubicBezTo>
                  <a:cubicBezTo>
                    <a:pt x="124490" y="12864"/>
                    <a:pt x="129928" y="5760"/>
                    <a:pt x="135263" y="425"/>
                  </a:cubicBezTo>
                </a:path>
              </a:pathLst>
            </a:custGeom>
            <a:noFill/>
            <a:ln w="19050" cap="flat" cmpd="sng">
              <a:solidFill>
                <a:schemeClr val="accent1"/>
              </a:solidFill>
              <a:prstDash val="solid"/>
              <a:round/>
              <a:headEnd type="none" w="med" len="med"/>
              <a:tailEnd type="none" w="med" len="med"/>
            </a:ln>
          </p:spPr>
        </p:sp>
        <p:sp>
          <p:nvSpPr>
            <p:cNvPr id="218" name="Google Shape;218;p13"/>
            <p:cNvSpPr/>
            <p:nvPr/>
          </p:nvSpPr>
          <p:spPr>
            <a:xfrm>
              <a:off x="-195637" y="2791983"/>
              <a:ext cx="1640175" cy="2419500"/>
            </a:xfrm>
            <a:custGeom>
              <a:avLst/>
              <a:gdLst/>
              <a:ahLst/>
              <a:cxnLst/>
              <a:rect l="l" t="t" r="r" b="b"/>
              <a:pathLst>
                <a:path w="65607" h="96780" extrusionOk="0">
                  <a:moveTo>
                    <a:pt x="0" y="8029"/>
                  </a:moveTo>
                  <a:cubicBezTo>
                    <a:pt x="3077" y="2901"/>
                    <a:pt x="12907" y="-2903"/>
                    <a:pt x="16773" y="1660"/>
                  </a:cubicBezTo>
                  <a:cubicBezTo>
                    <a:pt x="22116" y="7966"/>
                    <a:pt x="26429" y="15935"/>
                    <a:pt x="27177" y="24166"/>
                  </a:cubicBezTo>
                  <a:cubicBezTo>
                    <a:pt x="27920" y="32343"/>
                    <a:pt x="28854" y="40858"/>
                    <a:pt x="26753" y="48795"/>
                  </a:cubicBezTo>
                  <a:cubicBezTo>
                    <a:pt x="24313" y="58013"/>
                    <a:pt x="16559" y="68394"/>
                    <a:pt x="21020" y="76822"/>
                  </a:cubicBezTo>
                  <a:cubicBezTo>
                    <a:pt x="28638" y="91213"/>
                    <a:pt x="65607" y="80497"/>
                    <a:pt x="65607" y="96780"/>
                  </a:cubicBezTo>
                </a:path>
              </a:pathLst>
            </a:custGeom>
            <a:noFill/>
            <a:ln w="19050" cap="flat" cmpd="sng">
              <a:solidFill>
                <a:schemeClr val="accent1"/>
              </a:solidFill>
              <a:prstDash val="solid"/>
              <a:round/>
              <a:headEnd type="none" w="med" len="med"/>
              <a:tailEnd type="none" w="med" len="med"/>
            </a:ln>
          </p:spPr>
        </p:sp>
        <p:sp>
          <p:nvSpPr>
            <p:cNvPr id="219" name="Google Shape;219;p13"/>
            <p:cNvSpPr/>
            <p:nvPr/>
          </p:nvSpPr>
          <p:spPr>
            <a:xfrm>
              <a:off x="7518457" y="-75350"/>
              <a:ext cx="1775875" cy="1051000"/>
            </a:xfrm>
            <a:custGeom>
              <a:avLst/>
              <a:gdLst/>
              <a:ahLst/>
              <a:cxnLst/>
              <a:rect l="l" t="t" r="r" b="b"/>
              <a:pathLst>
                <a:path w="71035" h="42040" extrusionOk="0">
                  <a:moveTo>
                    <a:pt x="544" y="0"/>
                  </a:moveTo>
                  <a:cubicBezTo>
                    <a:pt x="-2972" y="10551"/>
                    <a:pt x="11967" y="23706"/>
                    <a:pt x="23050" y="24630"/>
                  </a:cubicBezTo>
                  <a:cubicBezTo>
                    <a:pt x="31283" y="25317"/>
                    <a:pt x="39899" y="19093"/>
                    <a:pt x="47680" y="21870"/>
                  </a:cubicBezTo>
                  <a:cubicBezTo>
                    <a:pt x="57368" y="25327"/>
                    <a:pt x="60852" y="40587"/>
                    <a:pt x="71035" y="4204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71"/>
        <p:cNvGrpSpPr/>
        <p:nvPr/>
      </p:nvGrpSpPr>
      <p:grpSpPr>
        <a:xfrm>
          <a:off x="0" y="0"/>
          <a:ext cx="0" cy="0"/>
          <a:chOff x="0" y="0"/>
          <a:chExt cx="0" cy="0"/>
        </a:xfrm>
      </p:grpSpPr>
      <p:sp>
        <p:nvSpPr>
          <p:cNvPr id="272" name="Google Shape;272;p1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3" name="Google Shape;273;p16"/>
          <p:cNvGrpSpPr/>
          <p:nvPr/>
        </p:nvGrpSpPr>
        <p:grpSpPr>
          <a:xfrm rot="1007928">
            <a:off x="-443587" y="-89857"/>
            <a:ext cx="1101218" cy="2359930"/>
            <a:chOff x="5229334" y="-1497220"/>
            <a:chExt cx="1490702" cy="3194600"/>
          </a:xfrm>
        </p:grpSpPr>
        <p:grpSp>
          <p:nvGrpSpPr>
            <p:cNvPr id="274" name="Google Shape;274;p16"/>
            <p:cNvGrpSpPr/>
            <p:nvPr/>
          </p:nvGrpSpPr>
          <p:grpSpPr>
            <a:xfrm>
              <a:off x="5229375" y="-1497220"/>
              <a:ext cx="1490660" cy="3194600"/>
              <a:chOff x="3897908" y="925378"/>
              <a:chExt cx="917951" cy="1967240"/>
            </a:xfrm>
          </p:grpSpPr>
          <p:sp>
            <p:nvSpPr>
              <p:cNvPr id="275" name="Google Shape;275;p16"/>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16"/>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6"/>
          <p:cNvGrpSpPr/>
          <p:nvPr/>
        </p:nvGrpSpPr>
        <p:grpSpPr>
          <a:xfrm>
            <a:off x="8574651" y="7"/>
            <a:ext cx="1144398" cy="1144398"/>
            <a:chOff x="6131205" y="1986575"/>
            <a:chExt cx="704722" cy="704722"/>
          </a:xfrm>
        </p:grpSpPr>
        <p:sp>
          <p:nvSpPr>
            <p:cNvPr id="280" name="Google Shape;280;p16"/>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6"/>
          <p:cNvGrpSpPr/>
          <p:nvPr/>
        </p:nvGrpSpPr>
        <p:grpSpPr>
          <a:xfrm>
            <a:off x="6249726" y="4729482"/>
            <a:ext cx="1144398" cy="1144398"/>
            <a:chOff x="6131205" y="1986575"/>
            <a:chExt cx="704722" cy="704722"/>
          </a:xfrm>
        </p:grpSpPr>
        <p:sp>
          <p:nvSpPr>
            <p:cNvPr id="285" name="Google Shape;285;p16"/>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6"/>
          <p:cNvGrpSpPr/>
          <p:nvPr/>
        </p:nvGrpSpPr>
        <p:grpSpPr>
          <a:xfrm>
            <a:off x="140766" y="2334869"/>
            <a:ext cx="481544" cy="473755"/>
            <a:chOff x="1921457" y="2389732"/>
            <a:chExt cx="296536" cy="291739"/>
          </a:xfrm>
        </p:grpSpPr>
        <p:sp>
          <p:nvSpPr>
            <p:cNvPr id="290" name="Google Shape;290;p16"/>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6"/>
          <p:cNvSpPr/>
          <p:nvPr/>
        </p:nvSpPr>
        <p:spPr>
          <a:xfrm>
            <a:off x="4878025" y="-78525"/>
            <a:ext cx="2627500" cy="401675"/>
          </a:xfrm>
          <a:custGeom>
            <a:avLst/>
            <a:gdLst/>
            <a:ahLst/>
            <a:cxnLst/>
            <a:rect l="l" t="t" r="r" b="b"/>
            <a:pathLst>
              <a:path w="105100" h="16067" extrusionOk="0">
                <a:moveTo>
                  <a:pt x="0" y="0"/>
                </a:moveTo>
                <a:cubicBezTo>
                  <a:pt x="1548" y="5026"/>
                  <a:pt x="2803" y="11747"/>
                  <a:pt x="7644" y="13801"/>
                </a:cubicBezTo>
                <a:cubicBezTo>
                  <a:pt x="22730" y="20203"/>
                  <a:pt x="40313" y="10988"/>
                  <a:pt x="56690" y="10404"/>
                </a:cubicBezTo>
                <a:cubicBezTo>
                  <a:pt x="67833" y="10007"/>
                  <a:pt x="78721" y="16222"/>
                  <a:pt x="89812" y="15075"/>
                </a:cubicBezTo>
                <a:cubicBezTo>
                  <a:pt x="96501" y="14383"/>
                  <a:pt x="103464" y="8434"/>
                  <a:pt x="105100" y="1911"/>
                </a:cubicBezTo>
              </a:path>
            </a:pathLst>
          </a:custGeom>
          <a:noFill/>
          <a:ln w="19050" cap="flat" cmpd="sng">
            <a:solidFill>
              <a:schemeClr val="accent1"/>
            </a:solidFill>
            <a:prstDash val="solid"/>
            <a:round/>
            <a:headEnd type="none" w="med" len="med"/>
            <a:tailEnd type="none" w="med" len="med"/>
          </a:ln>
        </p:spPr>
      </p:sp>
      <p:sp>
        <p:nvSpPr>
          <p:cNvPr id="294" name="Google Shape;294;p16"/>
          <p:cNvSpPr/>
          <p:nvPr/>
        </p:nvSpPr>
        <p:spPr>
          <a:xfrm>
            <a:off x="8466275" y="2421575"/>
            <a:ext cx="764350" cy="2760175"/>
          </a:xfrm>
          <a:custGeom>
            <a:avLst/>
            <a:gdLst/>
            <a:ahLst/>
            <a:cxnLst/>
            <a:rect l="l" t="t" r="r" b="b"/>
            <a:pathLst>
              <a:path w="30574" h="110407" extrusionOk="0">
                <a:moveTo>
                  <a:pt x="30574" y="0"/>
                </a:moveTo>
                <a:cubicBezTo>
                  <a:pt x="22558" y="942"/>
                  <a:pt x="14279" y="4795"/>
                  <a:pt x="8917" y="10828"/>
                </a:cubicBezTo>
                <a:cubicBezTo>
                  <a:pt x="5495" y="14678"/>
                  <a:pt x="5024" y="20776"/>
                  <a:pt x="5520" y="25903"/>
                </a:cubicBezTo>
                <a:cubicBezTo>
                  <a:pt x="6491" y="35931"/>
                  <a:pt x="11790" y="45445"/>
                  <a:pt x="17835" y="53505"/>
                </a:cubicBezTo>
                <a:cubicBezTo>
                  <a:pt x="22497" y="59720"/>
                  <a:pt x="29422" y="67579"/>
                  <a:pt x="26965" y="74949"/>
                </a:cubicBezTo>
                <a:cubicBezTo>
                  <a:pt x="25240" y="80124"/>
                  <a:pt x="19622" y="83054"/>
                  <a:pt x="15499" y="86627"/>
                </a:cubicBezTo>
                <a:cubicBezTo>
                  <a:pt x="8349" y="92823"/>
                  <a:pt x="0" y="100945"/>
                  <a:pt x="0" y="110407"/>
                </a:cubicBezTo>
              </a:path>
            </a:pathLst>
          </a:custGeom>
          <a:noFill/>
          <a:ln w="19050" cap="flat" cmpd="sng">
            <a:solidFill>
              <a:schemeClr val="accent1"/>
            </a:solidFill>
            <a:prstDash val="solid"/>
            <a:round/>
            <a:headEnd type="none" w="med" len="med"/>
            <a:tailEnd type="none" w="med" len="med"/>
          </a:ln>
        </p:spPr>
      </p:sp>
      <p:sp>
        <p:nvSpPr>
          <p:cNvPr id="295" name="Google Shape;295;p16"/>
          <p:cNvSpPr/>
          <p:nvPr/>
        </p:nvSpPr>
        <p:spPr>
          <a:xfrm>
            <a:off x="-69075" y="3387625"/>
            <a:ext cx="1311100" cy="1815350"/>
          </a:xfrm>
          <a:custGeom>
            <a:avLst/>
            <a:gdLst/>
            <a:ahLst/>
            <a:cxnLst/>
            <a:rect l="l" t="t" r="r" b="b"/>
            <a:pathLst>
              <a:path w="52444" h="72614" extrusionOk="0">
                <a:moveTo>
                  <a:pt x="0" y="0"/>
                </a:moveTo>
                <a:cubicBezTo>
                  <a:pt x="10380" y="801"/>
                  <a:pt x="19945" y="12236"/>
                  <a:pt x="21657" y="22506"/>
                </a:cubicBezTo>
                <a:cubicBezTo>
                  <a:pt x="23369" y="32774"/>
                  <a:pt x="15008" y="44935"/>
                  <a:pt x="20595" y="53718"/>
                </a:cubicBezTo>
                <a:cubicBezTo>
                  <a:pt x="25129" y="60846"/>
                  <a:pt x="37168" y="57375"/>
                  <a:pt x="45012" y="60512"/>
                </a:cubicBezTo>
                <a:cubicBezTo>
                  <a:pt x="49408" y="62270"/>
                  <a:pt x="52444" y="67880"/>
                  <a:pt x="52444" y="72614"/>
                </a:cubicBezTo>
              </a:path>
            </a:pathLst>
          </a:custGeom>
          <a:noFill/>
          <a:ln w="19050" cap="flat" cmpd="sng">
            <a:solidFill>
              <a:schemeClr val="accent1"/>
            </a:solidFill>
            <a:prstDash val="solid"/>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19"/>
        <p:cNvGrpSpPr/>
        <p:nvPr/>
      </p:nvGrpSpPr>
      <p:grpSpPr>
        <a:xfrm>
          <a:off x="0" y="0"/>
          <a:ext cx="0" cy="0"/>
          <a:chOff x="0" y="0"/>
          <a:chExt cx="0" cy="0"/>
        </a:xfrm>
      </p:grpSpPr>
      <p:sp>
        <p:nvSpPr>
          <p:cNvPr id="320" name="Google Shape;320;p18"/>
          <p:cNvSpPr txBox="1">
            <a:spLocks noGrp="1"/>
          </p:cNvSpPr>
          <p:nvPr>
            <p:ph type="title" hasCustomPrompt="1"/>
          </p:nvPr>
        </p:nvSpPr>
        <p:spPr>
          <a:xfrm>
            <a:off x="720000" y="1158950"/>
            <a:ext cx="1514700" cy="1255200"/>
          </a:xfrm>
          <a:prstGeom prst="rect">
            <a:avLst/>
          </a:prstGeom>
          <a:solidFill>
            <a:schemeClr val="lt2"/>
          </a:solid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500" b="1">
                <a:solidFill>
                  <a:schemeClr val="accent3"/>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21" name="Google Shape;321;p18"/>
          <p:cNvSpPr txBox="1">
            <a:spLocks noGrp="1"/>
          </p:cNvSpPr>
          <p:nvPr>
            <p:ph type="subTitle" idx="1"/>
          </p:nvPr>
        </p:nvSpPr>
        <p:spPr>
          <a:xfrm rot="267">
            <a:off x="720187" y="3526293"/>
            <a:ext cx="3865800" cy="4581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2" name="Google Shape;322;p18"/>
          <p:cNvSpPr txBox="1">
            <a:spLocks noGrp="1"/>
          </p:cNvSpPr>
          <p:nvPr>
            <p:ph type="title" idx="2"/>
          </p:nvPr>
        </p:nvSpPr>
        <p:spPr>
          <a:xfrm>
            <a:off x="720000" y="2503538"/>
            <a:ext cx="3865800" cy="946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323" name="Google Shape;323;p18"/>
          <p:cNvGrpSpPr/>
          <p:nvPr/>
        </p:nvGrpSpPr>
        <p:grpSpPr>
          <a:xfrm>
            <a:off x="2367400" y="628600"/>
            <a:ext cx="7080918" cy="4734784"/>
            <a:chOff x="2367400" y="628600"/>
            <a:chExt cx="7080918" cy="4734784"/>
          </a:xfrm>
        </p:grpSpPr>
        <p:grpSp>
          <p:nvGrpSpPr>
            <p:cNvPr id="324" name="Google Shape;324;p18"/>
            <p:cNvGrpSpPr/>
            <p:nvPr/>
          </p:nvGrpSpPr>
          <p:grpSpPr>
            <a:xfrm>
              <a:off x="8378866" y="1780869"/>
              <a:ext cx="481544" cy="473755"/>
              <a:chOff x="1921457" y="2389732"/>
              <a:chExt cx="296536" cy="291739"/>
            </a:xfrm>
          </p:grpSpPr>
          <p:sp>
            <p:nvSpPr>
              <p:cNvPr id="325" name="Google Shape;325;p18"/>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8"/>
            <p:cNvSpPr/>
            <p:nvPr/>
          </p:nvSpPr>
          <p:spPr>
            <a:xfrm>
              <a:off x="2367400" y="4551084"/>
              <a:ext cx="2403850" cy="812300"/>
            </a:xfrm>
            <a:custGeom>
              <a:avLst/>
              <a:gdLst/>
              <a:ahLst/>
              <a:cxnLst/>
              <a:rect l="l" t="t" r="r" b="b"/>
              <a:pathLst>
                <a:path w="96154" h="32492" extrusionOk="0">
                  <a:moveTo>
                    <a:pt x="0" y="32492"/>
                  </a:moveTo>
                  <a:cubicBezTo>
                    <a:pt x="1514" y="18846"/>
                    <a:pt x="13928" y="3162"/>
                    <a:pt x="27601" y="1918"/>
                  </a:cubicBezTo>
                  <a:cubicBezTo>
                    <a:pt x="39297" y="854"/>
                    <a:pt x="49877" y="12322"/>
                    <a:pt x="61573" y="11260"/>
                  </a:cubicBezTo>
                  <a:cubicBezTo>
                    <a:pt x="70997" y="10405"/>
                    <a:pt x="79166" y="-2996"/>
                    <a:pt x="87901" y="644"/>
                  </a:cubicBezTo>
                  <a:cubicBezTo>
                    <a:pt x="97567" y="4672"/>
                    <a:pt x="97676" y="22275"/>
                    <a:pt x="92997" y="31643"/>
                  </a:cubicBezTo>
                </a:path>
              </a:pathLst>
            </a:custGeom>
            <a:noFill/>
            <a:ln w="19050" cap="flat" cmpd="sng">
              <a:solidFill>
                <a:schemeClr val="accent1"/>
              </a:solidFill>
              <a:prstDash val="solid"/>
              <a:round/>
              <a:headEnd type="none" w="med" len="med"/>
              <a:tailEnd type="none" w="med" len="med"/>
            </a:ln>
          </p:spPr>
        </p:sp>
        <p:sp>
          <p:nvSpPr>
            <p:cNvPr id="329" name="Google Shape;329;p18"/>
            <p:cNvSpPr/>
            <p:nvPr/>
          </p:nvSpPr>
          <p:spPr>
            <a:xfrm>
              <a:off x="7664993" y="628600"/>
              <a:ext cx="1783325" cy="2505400"/>
            </a:xfrm>
            <a:custGeom>
              <a:avLst/>
              <a:gdLst/>
              <a:ahLst/>
              <a:cxnLst/>
              <a:rect l="l" t="t" r="r" b="b"/>
              <a:pathLst>
                <a:path w="71333" h="100216" extrusionOk="0">
                  <a:moveTo>
                    <a:pt x="63265" y="0"/>
                  </a:moveTo>
                  <a:cubicBezTo>
                    <a:pt x="56237" y="0"/>
                    <a:pt x="47807" y="1397"/>
                    <a:pt x="43307" y="6795"/>
                  </a:cubicBezTo>
                  <a:cubicBezTo>
                    <a:pt x="37648" y="13583"/>
                    <a:pt x="35542" y="23052"/>
                    <a:pt x="29293" y="29301"/>
                  </a:cubicBezTo>
                  <a:cubicBezTo>
                    <a:pt x="24088" y="34506"/>
                    <a:pt x="14798" y="33377"/>
                    <a:pt x="8910" y="37794"/>
                  </a:cubicBezTo>
                  <a:cubicBezTo>
                    <a:pt x="558" y="44058"/>
                    <a:pt x="-2125" y="58828"/>
                    <a:pt x="2116" y="68368"/>
                  </a:cubicBezTo>
                  <a:cubicBezTo>
                    <a:pt x="7411" y="80279"/>
                    <a:pt x="21419" y="89154"/>
                    <a:pt x="34389" y="90449"/>
                  </a:cubicBezTo>
                  <a:cubicBezTo>
                    <a:pt x="47064" y="91715"/>
                    <a:pt x="64269" y="89616"/>
                    <a:pt x="71333" y="100216"/>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BLANK_1_2_1">
    <p:spTree>
      <p:nvGrpSpPr>
        <p:cNvPr id="1" name="Shape 371"/>
        <p:cNvGrpSpPr/>
        <p:nvPr/>
      </p:nvGrpSpPr>
      <p:grpSpPr>
        <a:xfrm>
          <a:off x="0" y="0"/>
          <a:ext cx="0" cy="0"/>
          <a:chOff x="0" y="0"/>
          <a:chExt cx="0" cy="0"/>
        </a:xfrm>
      </p:grpSpPr>
      <p:sp>
        <p:nvSpPr>
          <p:cNvPr id="372" name="Google Shape;372;p22"/>
          <p:cNvSpPr txBox="1">
            <a:spLocks noGrp="1"/>
          </p:cNvSpPr>
          <p:nvPr>
            <p:ph type="subTitle" idx="1"/>
          </p:nvPr>
        </p:nvSpPr>
        <p:spPr>
          <a:xfrm>
            <a:off x="720000" y="2691075"/>
            <a:ext cx="38520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3" name="Google Shape;373;p22"/>
          <p:cNvSpPr txBox="1">
            <a:spLocks noGrp="1"/>
          </p:cNvSpPr>
          <p:nvPr>
            <p:ph type="title"/>
          </p:nvPr>
        </p:nvSpPr>
        <p:spPr>
          <a:xfrm>
            <a:off x="720000" y="1631350"/>
            <a:ext cx="3852000" cy="113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374" name="Google Shape;374;p22"/>
          <p:cNvSpPr>
            <a:spLocks noGrp="1"/>
          </p:cNvSpPr>
          <p:nvPr>
            <p:ph type="pic" idx="2"/>
          </p:nvPr>
        </p:nvSpPr>
        <p:spPr>
          <a:xfrm>
            <a:off x="4941725" y="829200"/>
            <a:ext cx="3482400" cy="3485100"/>
          </a:xfrm>
          <a:prstGeom prst="ellipse">
            <a:avLst/>
          </a:prstGeom>
          <a:noFill/>
          <a:ln w="19050" cap="flat" cmpd="sng">
            <a:solidFill>
              <a:schemeClr val="lt1"/>
            </a:solidFill>
            <a:prstDash val="solid"/>
            <a:round/>
            <a:headEnd type="none" w="sm" len="sm"/>
            <a:tailEnd type="none" w="sm" len="sm"/>
          </a:ln>
        </p:spPr>
      </p:sp>
      <p:grpSp>
        <p:nvGrpSpPr>
          <p:cNvPr id="375" name="Google Shape;375;p22"/>
          <p:cNvGrpSpPr/>
          <p:nvPr/>
        </p:nvGrpSpPr>
        <p:grpSpPr>
          <a:xfrm>
            <a:off x="-873234" y="-358625"/>
            <a:ext cx="10385257" cy="5306326"/>
            <a:chOff x="-873234" y="-358625"/>
            <a:chExt cx="10385257" cy="5306326"/>
          </a:xfrm>
        </p:grpSpPr>
        <p:grpSp>
          <p:nvGrpSpPr>
            <p:cNvPr id="376" name="Google Shape;376;p22"/>
            <p:cNvGrpSpPr/>
            <p:nvPr/>
          </p:nvGrpSpPr>
          <p:grpSpPr>
            <a:xfrm>
              <a:off x="3251091" y="303119"/>
              <a:ext cx="481544" cy="473755"/>
              <a:chOff x="1921457" y="2389732"/>
              <a:chExt cx="296536" cy="291739"/>
            </a:xfrm>
          </p:grpSpPr>
          <p:sp>
            <p:nvSpPr>
              <p:cNvPr id="377" name="Google Shape;377;p22"/>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2"/>
            <p:cNvGrpSpPr/>
            <p:nvPr/>
          </p:nvGrpSpPr>
          <p:grpSpPr>
            <a:xfrm>
              <a:off x="-873234" y="3354295"/>
              <a:ext cx="1593229" cy="1593406"/>
              <a:chOff x="3060659" y="2310417"/>
              <a:chExt cx="981113" cy="981222"/>
            </a:xfrm>
          </p:grpSpPr>
          <p:sp>
            <p:nvSpPr>
              <p:cNvPr id="381" name="Google Shape;381;p22"/>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22"/>
            <p:cNvSpPr/>
            <p:nvPr/>
          </p:nvSpPr>
          <p:spPr>
            <a:xfrm>
              <a:off x="7557148" y="-50750"/>
              <a:ext cx="1954875" cy="2176150"/>
            </a:xfrm>
            <a:custGeom>
              <a:avLst/>
              <a:gdLst/>
              <a:ahLst/>
              <a:cxnLst/>
              <a:rect l="l" t="t" r="r" b="b"/>
              <a:pathLst>
                <a:path w="78195" h="87046" extrusionOk="0">
                  <a:moveTo>
                    <a:pt x="17046" y="0"/>
                  </a:moveTo>
                  <a:cubicBezTo>
                    <a:pt x="11645" y="853"/>
                    <a:pt x="4571" y="1256"/>
                    <a:pt x="1759" y="5945"/>
                  </a:cubicBezTo>
                  <a:cubicBezTo>
                    <a:pt x="-1095" y="10704"/>
                    <a:pt x="-214" y="18345"/>
                    <a:pt x="3458" y="22506"/>
                  </a:cubicBezTo>
                  <a:cubicBezTo>
                    <a:pt x="7510" y="27098"/>
                    <a:pt x="12837" y="31086"/>
                    <a:pt x="18745" y="32697"/>
                  </a:cubicBezTo>
                  <a:cubicBezTo>
                    <a:pt x="30404" y="35877"/>
                    <a:pt x="45007" y="33106"/>
                    <a:pt x="53990" y="41190"/>
                  </a:cubicBezTo>
                  <a:cubicBezTo>
                    <a:pt x="62086" y="48475"/>
                    <a:pt x="47546" y="62656"/>
                    <a:pt x="48895" y="73463"/>
                  </a:cubicBezTo>
                  <a:cubicBezTo>
                    <a:pt x="50182" y="83771"/>
                    <a:pt x="70850" y="91424"/>
                    <a:pt x="78195" y="84079"/>
                  </a:cubicBezTo>
                </a:path>
              </a:pathLst>
            </a:custGeom>
            <a:noFill/>
            <a:ln w="19050" cap="flat" cmpd="sng">
              <a:solidFill>
                <a:schemeClr val="accent1"/>
              </a:solidFill>
              <a:prstDash val="solid"/>
              <a:round/>
              <a:headEnd type="none" w="med" len="med"/>
              <a:tailEnd type="none" w="med" len="med"/>
            </a:ln>
          </p:spPr>
        </p:sp>
        <p:sp>
          <p:nvSpPr>
            <p:cNvPr id="386" name="Google Shape;386;p22"/>
            <p:cNvSpPr/>
            <p:nvPr/>
          </p:nvSpPr>
          <p:spPr>
            <a:xfrm>
              <a:off x="2930050" y="-358625"/>
              <a:ext cx="4034100" cy="1577425"/>
            </a:xfrm>
            <a:custGeom>
              <a:avLst/>
              <a:gdLst/>
              <a:ahLst/>
              <a:cxnLst/>
              <a:rect l="l" t="t" r="r" b="b"/>
              <a:pathLst>
                <a:path w="161364" h="63097" extrusionOk="0">
                  <a:moveTo>
                    <a:pt x="0" y="13589"/>
                  </a:moveTo>
                  <a:cubicBezTo>
                    <a:pt x="3056" y="25818"/>
                    <a:pt x="-1194" y="41983"/>
                    <a:pt x="8068" y="50533"/>
                  </a:cubicBezTo>
                  <a:cubicBezTo>
                    <a:pt x="16723" y="58523"/>
                    <a:pt x="29478" y="61592"/>
                    <a:pt x="41190" y="62847"/>
                  </a:cubicBezTo>
                  <a:cubicBezTo>
                    <a:pt x="47098" y="63480"/>
                    <a:pt x="54221" y="63041"/>
                    <a:pt x="58601" y="59026"/>
                  </a:cubicBezTo>
                  <a:cubicBezTo>
                    <a:pt x="68568" y="49889"/>
                    <a:pt x="75498" y="35698"/>
                    <a:pt x="88326" y="31424"/>
                  </a:cubicBezTo>
                  <a:cubicBezTo>
                    <a:pt x="92642" y="29986"/>
                    <a:pt x="97374" y="32405"/>
                    <a:pt x="101914" y="32698"/>
                  </a:cubicBezTo>
                  <a:cubicBezTo>
                    <a:pt x="113639" y="33454"/>
                    <a:pt x="125791" y="35239"/>
                    <a:pt x="137160" y="32273"/>
                  </a:cubicBezTo>
                  <a:cubicBezTo>
                    <a:pt x="150171" y="28879"/>
                    <a:pt x="161364" y="13447"/>
                    <a:pt x="161364" y="0"/>
                  </a:cubicBezTo>
                </a:path>
              </a:pathLst>
            </a:custGeom>
            <a:noFill/>
            <a:ln w="19050" cap="flat" cmpd="sng">
              <a:solidFill>
                <a:schemeClr val="accent1"/>
              </a:solidFill>
              <a:prstDash val="solid"/>
              <a:round/>
              <a:headEnd type="none" w="med" len="med"/>
              <a:tailEnd type="none" w="med" len="med"/>
            </a:ln>
          </p:spPr>
        </p:sp>
        <p:sp>
          <p:nvSpPr>
            <p:cNvPr id="387" name="Google Shape;387;p22"/>
            <p:cNvSpPr/>
            <p:nvPr/>
          </p:nvSpPr>
          <p:spPr>
            <a:xfrm>
              <a:off x="-169850" y="1424875"/>
              <a:ext cx="549825" cy="1774525"/>
            </a:xfrm>
            <a:custGeom>
              <a:avLst/>
              <a:gdLst/>
              <a:ahLst/>
              <a:cxnLst/>
              <a:rect l="l" t="t" r="r" b="b"/>
              <a:pathLst>
                <a:path w="21993" h="70981" extrusionOk="0">
                  <a:moveTo>
                    <a:pt x="3822" y="0"/>
                  </a:moveTo>
                  <a:cubicBezTo>
                    <a:pt x="11014" y="600"/>
                    <a:pt x="19404" y="7242"/>
                    <a:pt x="19958" y="14438"/>
                  </a:cubicBezTo>
                  <a:cubicBezTo>
                    <a:pt x="20577" y="22484"/>
                    <a:pt x="12586" y="29787"/>
                    <a:pt x="13588" y="37794"/>
                  </a:cubicBezTo>
                  <a:cubicBezTo>
                    <a:pt x="13954" y="40716"/>
                    <a:pt x="16917" y="42656"/>
                    <a:pt x="18684" y="45012"/>
                  </a:cubicBezTo>
                  <a:cubicBezTo>
                    <a:pt x="22931" y="50674"/>
                    <a:pt x="23215" y="60807"/>
                    <a:pt x="18684" y="66245"/>
                  </a:cubicBezTo>
                  <a:cubicBezTo>
                    <a:pt x="14575" y="71177"/>
                    <a:pt x="6420" y="70916"/>
                    <a:pt x="0" y="70916"/>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1pPr>
            <a:lvl2pPr lvl="1"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2" r:id="rId7"/>
    <p:sldLayoutId id="2147483664" r:id="rId8"/>
    <p:sldLayoutId id="2147483668" r:id="rId9"/>
    <p:sldLayoutId id="2147483673" r:id="rId10"/>
    <p:sldLayoutId id="2147483678"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hyperlink" Target="https://mcr.microsoft.com/mssql/server:2019-lates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8"/>
          <p:cNvSpPr txBox="1">
            <a:spLocks noGrp="1"/>
          </p:cNvSpPr>
          <p:nvPr>
            <p:ph type="subTitle" idx="1"/>
          </p:nvPr>
        </p:nvSpPr>
        <p:spPr>
          <a:xfrm rot="-519">
            <a:off x="2469246" y="1196220"/>
            <a:ext cx="3735081" cy="3742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Playfair Display" panose="00000500000000000000" pitchFamily="2" charset="0"/>
              </a:rPr>
              <a:t> </a:t>
            </a:r>
            <a:r>
              <a:rPr lang="en-US" sz="1600" b="1">
                <a:effectLst/>
                <a:latin typeface="Playfair Display" panose="00000500000000000000" pitchFamily="2" charset="0"/>
                <a:ea typeface="Times New Roman" panose="02020603050405020304" pitchFamily="18" charset="0"/>
                <a:cs typeface="Times New Roman" panose="02020603050405020304" pitchFamily="18" charset="0"/>
              </a:rPr>
              <a:t>DỰ ÁN CÔNG NGHỆ THÔNG TIN 2</a:t>
            </a:r>
            <a:endParaRPr lang="en-US">
              <a:latin typeface="Playfair Display" panose="00000500000000000000" pitchFamily="2" charset="0"/>
            </a:endParaRPr>
          </a:p>
        </p:txBody>
      </p:sp>
      <p:sp>
        <p:nvSpPr>
          <p:cNvPr id="720" name="Google Shape;720;p38"/>
          <p:cNvSpPr txBox="1">
            <a:spLocks noGrp="1"/>
          </p:cNvSpPr>
          <p:nvPr>
            <p:ph type="ctrTitle"/>
          </p:nvPr>
        </p:nvSpPr>
        <p:spPr>
          <a:xfrm>
            <a:off x="1294000" y="1935527"/>
            <a:ext cx="6357600" cy="164817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Clr>
                <a:schemeClr val="dk1"/>
              </a:buClr>
              <a:buSzPts val="1100"/>
              <a:buFont typeface="Arial"/>
              <a:buNone/>
            </a:pPr>
            <a:r>
              <a:rPr lang="en-US" sz="1600"/>
              <a:t/>
            </a:r>
            <a:br>
              <a:rPr lang="en-US" sz="1600"/>
            </a:br>
            <a:r>
              <a:rPr lang="en-US" sz="1600"/>
              <a:t/>
            </a:r>
            <a:br>
              <a:rPr lang="en-US" sz="1600"/>
            </a:br>
            <a:r>
              <a:rPr lang="en-US" sz="1600"/>
              <a:t>XÂY DỰNG WEBSITE ĐĂNG TIN TUYỂN DỤNG CỦA DOANH NGHIỆP CHO SINH VIÊN TDTU SỬ DỤNG CÔNG NGHỆ NODEJS VÀ REACT</a:t>
            </a:r>
            <a:br>
              <a:rPr lang="en-US" sz="1600"/>
            </a:br>
            <a:endParaRPr sz="1600"/>
          </a:p>
        </p:txBody>
      </p:sp>
      <p:grpSp>
        <p:nvGrpSpPr>
          <p:cNvPr id="721" name="Google Shape;721;p38"/>
          <p:cNvGrpSpPr/>
          <p:nvPr/>
        </p:nvGrpSpPr>
        <p:grpSpPr>
          <a:xfrm rot="-4089640">
            <a:off x="7212213" y="-1252813"/>
            <a:ext cx="1648340" cy="3532522"/>
            <a:chOff x="3897908" y="925378"/>
            <a:chExt cx="917951" cy="1967240"/>
          </a:xfrm>
        </p:grpSpPr>
        <p:sp>
          <p:nvSpPr>
            <p:cNvPr id="722" name="Google Shape;722;p38"/>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8"/>
          <p:cNvSpPr/>
          <p:nvPr/>
        </p:nvSpPr>
        <p:spPr>
          <a:xfrm>
            <a:off x="4322038" y="1670930"/>
            <a:ext cx="29499" cy="35189"/>
          </a:xfrm>
          <a:custGeom>
            <a:avLst/>
            <a:gdLst/>
            <a:ahLst/>
            <a:cxnLst/>
            <a:rect l="l" t="t" r="r" b="b"/>
            <a:pathLst>
              <a:path w="1353" h="1614" extrusionOk="0">
                <a:moveTo>
                  <a:pt x="1" y="0"/>
                </a:moveTo>
                <a:lnTo>
                  <a:pt x="1" y="0"/>
                </a:lnTo>
                <a:cubicBezTo>
                  <a:pt x="414" y="563"/>
                  <a:pt x="863" y="1102"/>
                  <a:pt x="1353" y="1613"/>
                </a:cubicBezTo>
                <a:cubicBezTo>
                  <a:pt x="1296" y="1540"/>
                  <a:pt x="819" y="91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8"/>
          <p:cNvGrpSpPr/>
          <p:nvPr/>
        </p:nvGrpSpPr>
        <p:grpSpPr>
          <a:xfrm>
            <a:off x="-969599" y="2380599"/>
            <a:ext cx="2390741" cy="3025257"/>
            <a:chOff x="5046136" y="309175"/>
            <a:chExt cx="1331370" cy="1684723"/>
          </a:xfrm>
        </p:grpSpPr>
        <p:sp>
          <p:nvSpPr>
            <p:cNvPr id="727" name="Google Shape;727;p38"/>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1727A4A-1D49-ABB0-783A-C1888A116B8F}"/>
              </a:ext>
            </a:extLst>
          </p:cNvPr>
          <p:cNvSpPr txBox="1"/>
          <p:nvPr/>
        </p:nvSpPr>
        <p:spPr>
          <a:xfrm>
            <a:off x="2469217" y="3378376"/>
            <a:ext cx="4202678" cy="1323439"/>
          </a:xfrm>
          <a:prstGeom prst="rect">
            <a:avLst/>
          </a:prstGeom>
          <a:noFill/>
        </p:spPr>
        <p:txBody>
          <a:bodyPr wrap="square">
            <a:spAutoFit/>
          </a:bodyPr>
          <a:lstStyle/>
          <a:p>
            <a:pPr algn="ctr"/>
            <a:r>
              <a:rPr lang="en-US" sz="1600">
                <a:latin typeface="Playfair Display" panose="00000500000000000000" pitchFamily="2" charset="0"/>
                <a:cs typeface="Times New Roman" panose="02020603050405020304" pitchFamily="18" charset="0"/>
              </a:rPr>
              <a:t>GV Hướng Dẫn : Doãn Xuân Thanh</a:t>
            </a:r>
          </a:p>
          <a:p>
            <a:pPr algn="ctr"/>
            <a:r>
              <a:rPr lang="en-US" sz="1600">
                <a:latin typeface="Playfair Display" panose="00000500000000000000" pitchFamily="2" charset="0"/>
                <a:cs typeface="Times New Roman" panose="02020603050405020304" pitchFamily="18" charset="0"/>
              </a:rPr>
              <a:t>51702075 – Nguyễn Hữu Tấn Đạt</a:t>
            </a:r>
          </a:p>
          <a:p>
            <a:pPr algn="ctr"/>
            <a:r>
              <a:rPr lang="en-US" sz="1600">
                <a:latin typeface="Playfair Display" panose="00000500000000000000" pitchFamily="2" charset="0"/>
                <a:cs typeface="Times New Roman" panose="02020603050405020304" pitchFamily="18" charset="0"/>
              </a:rPr>
              <a:t>51702017 – Ngô Minh Hiếu</a:t>
            </a:r>
          </a:p>
          <a:p>
            <a:pPr algn="ctr"/>
            <a:r>
              <a:rPr lang="en-US" sz="1600">
                <a:latin typeface="Playfair Display" panose="00000500000000000000" pitchFamily="2" charset="0"/>
                <a:cs typeface="Times New Roman" panose="02020603050405020304" pitchFamily="18" charset="0"/>
              </a:rPr>
              <a:t>Lớp : 17050201</a:t>
            </a:r>
          </a:p>
          <a:p>
            <a:pPr algn="ctr"/>
            <a:r>
              <a:rPr lang="en-US" sz="1600">
                <a:latin typeface="Playfair Display" panose="00000500000000000000" pitchFamily="2" charset="0"/>
                <a:cs typeface="Times New Roman" panose="02020603050405020304" pitchFamily="18" charset="0"/>
              </a:rPr>
              <a:t>Khóa : 21</a:t>
            </a:r>
          </a:p>
        </p:txBody>
      </p:sp>
      <p:pic>
        <p:nvPicPr>
          <p:cNvPr id="5" name="Picture 4">
            <a:extLst>
              <a:ext uri="{FF2B5EF4-FFF2-40B4-BE49-F238E27FC236}">
                <a16:creationId xmlns:a16="http://schemas.microsoft.com/office/drawing/2014/main" id="{5EF88C14-F23F-A8EC-516E-3F589635C817}"/>
              </a:ext>
            </a:extLst>
          </p:cNvPr>
          <p:cNvPicPr>
            <a:picLocks noChangeAspect="1"/>
          </p:cNvPicPr>
          <p:nvPr/>
        </p:nvPicPr>
        <p:blipFill>
          <a:blip r:embed="rId3"/>
          <a:stretch>
            <a:fillRect/>
          </a:stretch>
        </p:blipFill>
        <p:spPr>
          <a:xfrm>
            <a:off x="60579" y="57611"/>
            <a:ext cx="1222312" cy="674818"/>
          </a:xfrm>
          <a:prstGeom prst="rect">
            <a:avLst/>
          </a:prstGeom>
        </p:spPr>
      </p:pic>
      <p:sp>
        <p:nvSpPr>
          <p:cNvPr id="6" name="Google Shape;719;p38">
            <a:extLst>
              <a:ext uri="{FF2B5EF4-FFF2-40B4-BE49-F238E27FC236}">
                <a16:creationId xmlns:a16="http://schemas.microsoft.com/office/drawing/2014/main" id="{192A70FD-23C3-D27D-1445-F9AEB065958B}"/>
              </a:ext>
            </a:extLst>
          </p:cNvPr>
          <p:cNvSpPr txBox="1">
            <a:spLocks/>
          </p:cNvSpPr>
          <p:nvPr/>
        </p:nvSpPr>
        <p:spPr>
          <a:xfrm rot="21599481">
            <a:off x="2605260" y="3208256"/>
            <a:ext cx="3735081" cy="45719"/>
          </a:xfrm>
          <a:prstGeom prst="rect">
            <a:avLst/>
          </a:prstGeom>
          <a:solidFill>
            <a:schemeClr val="l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9pPr>
          </a:lstStyle>
          <a:p>
            <a:pPr marL="0" indent="0"/>
            <a:endParaRPr lang="en-US">
              <a:latin typeface="Playfair Display"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819443" y="1677637"/>
            <a:ext cx="3971498" cy="274799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VPS là viết tắt của ( Virtual Private Server) hay còn gọi là máy chủ riêng ảo.</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VPS hoạt động như một server để người dùng tạo ra trang web hay ứng dụng </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Người cài đặt VPS có toàn quyền kiểm soát bằng superuser ( Root , quyền admin ), và thông qua SSH key</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Thường thì VPS sẽ được thuê và có những option các hệ điều hành có sẵn khi người muốn thuê lựa chọn </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819456" y="1320563"/>
            <a:ext cx="3971486"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3 . VPS  </a:t>
            </a:r>
          </a:p>
        </p:txBody>
      </p:sp>
      <p:pic>
        <p:nvPicPr>
          <p:cNvPr id="15" name="Picture Placeholder 14">
            <a:extLst>
              <a:ext uri="{FF2B5EF4-FFF2-40B4-BE49-F238E27FC236}">
                <a16:creationId xmlns:a16="http://schemas.microsoft.com/office/drawing/2014/main" id="{7D85E237-86FB-00CA-57F1-D4F0D3528B7D}"/>
              </a:ext>
            </a:extLst>
          </p:cNvPr>
          <p:cNvPicPr>
            <a:picLocks noGrp="1" noChangeAspect="1"/>
          </p:cNvPicPr>
          <p:nvPr>
            <p:ph type="pic" idx="2"/>
          </p:nvPr>
        </p:nvPicPr>
        <p:blipFill>
          <a:blip r:embed="rId3"/>
          <a:srcRect l="2356" r="2356"/>
          <a:stretch>
            <a:fillRect/>
          </a:stretch>
        </p:blipFill>
        <p:spPr>
          <a:xfrm>
            <a:off x="4971245" y="1320412"/>
            <a:ext cx="3597218" cy="2227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603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4198513" y="1251228"/>
            <a:ext cx="4050404" cy="3526833"/>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vi-VN" sz="1100">
                <a:effectLst/>
                <a:latin typeface="Playfair Display" panose="00000500000000000000" pitchFamily="2" charset="0"/>
                <a:ea typeface="Times New Roman" panose="02020603050405020304" pitchFamily="18" charset="0"/>
              </a:rPr>
              <a:t>Các công ty cung cấp dịch vụ hosting phổ biến như là  AWS , Digital Ocean , Microsoft Azure</a:t>
            </a:r>
          </a:p>
          <a:p>
            <a:pPr marL="171450" lvl="0" indent="-171450" algn="l" rtl="0">
              <a:lnSpc>
                <a:spcPct val="150000"/>
              </a:lnSpc>
              <a:spcBef>
                <a:spcPts val="0"/>
              </a:spcBef>
              <a:spcAft>
                <a:spcPts val="0"/>
              </a:spcAft>
              <a:buFont typeface="Arial" panose="020B0604020202020204" pitchFamily="34" charset="0"/>
              <a:buChar char="•"/>
            </a:pPr>
            <a:r>
              <a:rPr lang="vi-VN" sz="1100">
                <a:effectLst/>
                <a:latin typeface="Playfair Display" panose="00000500000000000000" pitchFamily="2" charset="0"/>
                <a:ea typeface="Times New Roman" panose="02020603050405020304" pitchFamily="18" charset="0"/>
              </a:rPr>
              <a:t>VPS an toàn và ổn định tùy theo tình trạng mạng của bạn kết nối và ổn định hơn so với host website </a:t>
            </a:r>
          </a:p>
          <a:p>
            <a:pPr marL="171450" lvl="0" indent="-171450" algn="l" rtl="0">
              <a:lnSpc>
                <a:spcPct val="150000"/>
              </a:lnSpc>
              <a:spcBef>
                <a:spcPts val="0"/>
              </a:spcBef>
              <a:spcAft>
                <a:spcPts val="0"/>
              </a:spcAft>
              <a:buFont typeface="Arial" panose="020B0604020202020204" pitchFamily="34" charset="0"/>
              <a:buChar char="•"/>
            </a:pPr>
            <a:r>
              <a:rPr lang="vi-VN" sz="1100">
                <a:latin typeface="Playfair Display" panose="00000500000000000000" pitchFamily="2" charset="0"/>
                <a:ea typeface="Times New Roman" panose="02020603050405020304" pitchFamily="18" charset="0"/>
              </a:rPr>
              <a:t>C</a:t>
            </a:r>
            <a:r>
              <a:rPr lang="vi-VN" sz="1100">
                <a:effectLst/>
                <a:latin typeface="Playfair Display" panose="00000500000000000000" pitchFamily="2" charset="0"/>
                <a:ea typeface="Times New Roman" panose="02020603050405020304" pitchFamily="18" charset="0"/>
              </a:rPr>
              <a:t>ác máy chủ ảo khi thuê sẽ không có tên miền định danh cho nó và thường truy cập thông qua IP</a:t>
            </a:r>
            <a:endParaRPr lang="en-US" sz="1100">
              <a:effectLst/>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Khi người dùng truy cập vào tên miền hoặc IP trỏ tới trang web hay ứng dụng thì các file cần thiết sẽ thông qua đó trả về trình duyệt người dùng và hiện thị trang web lên</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Trên thực tế thì VPS là máy chủ ảo được cấu hình qua mạng như nó sẽ được hình thành trên một server vật lý, và mỗi VPS là sẽ có phần tài nguyên riêng biệt của nó và không bị ảnh hưởng bởi các VPS khác </a:t>
            </a:r>
          </a:p>
          <a:p>
            <a:pPr marL="0" indent="0">
              <a:lnSpc>
                <a:spcPct val="150000"/>
              </a:lnSpc>
              <a:buNone/>
            </a:pPr>
            <a:endParaRPr lang="vi-VN" sz="1100">
              <a:effectLst/>
              <a:latin typeface="Playfair Display" panose="00000500000000000000" pitchFamily="2" charset="0"/>
              <a:ea typeface="Calibri" panose="020F0502020204030204" pitchFamily="34" charset="0"/>
            </a:endParaRPr>
          </a:p>
          <a:p>
            <a:pPr marL="0" lvl="0" indent="0" algn="l" rtl="0">
              <a:lnSpc>
                <a:spcPct val="150000"/>
              </a:lnSpc>
              <a:spcBef>
                <a:spcPts val="0"/>
              </a:spcBef>
              <a:spcAft>
                <a:spcPts val="0"/>
              </a:spcAft>
              <a:buNone/>
            </a:pPr>
            <a:endParaRPr lang="vi-VN" sz="1100">
              <a:latin typeface="Playfair Display" panose="00000500000000000000" pitchFamily="2"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VPS ( VIRTUAL PRVIATE SERVER)</a:t>
            </a:r>
            <a:endParaRPr>
              <a:solidFill>
                <a:schemeClr val="lt1"/>
              </a:solidFill>
            </a:endParaRPr>
          </a:p>
        </p:txBody>
      </p:sp>
      <p:pic>
        <p:nvPicPr>
          <p:cNvPr id="9" name="Picture 8">
            <a:extLst>
              <a:ext uri="{FF2B5EF4-FFF2-40B4-BE49-F238E27FC236}">
                <a16:creationId xmlns:a16="http://schemas.microsoft.com/office/drawing/2014/main" id="{57CC29F1-5057-744E-7D95-C0604C9232C0}"/>
              </a:ext>
            </a:extLst>
          </p:cNvPr>
          <p:cNvPicPr>
            <a:picLocks noChangeAspect="1"/>
          </p:cNvPicPr>
          <p:nvPr/>
        </p:nvPicPr>
        <p:blipFill>
          <a:blip r:embed="rId3"/>
          <a:stretch>
            <a:fillRect/>
          </a:stretch>
        </p:blipFill>
        <p:spPr>
          <a:xfrm>
            <a:off x="2242938" y="1113540"/>
            <a:ext cx="1837548" cy="854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6DA4DC52-289B-AF88-C89E-1CCC2392955B}"/>
              </a:ext>
            </a:extLst>
          </p:cNvPr>
          <p:cNvPicPr>
            <a:picLocks noChangeAspect="1"/>
          </p:cNvPicPr>
          <p:nvPr/>
        </p:nvPicPr>
        <p:blipFill>
          <a:blip r:embed="rId4"/>
          <a:stretch>
            <a:fillRect/>
          </a:stretch>
        </p:blipFill>
        <p:spPr>
          <a:xfrm>
            <a:off x="296129" y="1903176"/>
            <a:ext cx="2370680" cy="1223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B3EC8481-DA7F-F724-B7DA-D70DCAA12AB2}"/>
              </a:ext>
            </a:extLst>
          </p:cNvPr>
          <p:cNvPicPr>
            <a:picLocks noChangeAspect="1"/>
          </p:cNvPicPr>
          <p:nvPr/>
        </p:nvPicPr>
        <p:blipFill>
          <a:blip r:embed="rId5"/>
          <a:stretch>
            <a:fillRect/>
          </a:stretch>
        </p:blipFill>
        <p:spPr>
          <a:xfrm>
            <a:off x="1255035" y="3288415"/>
            <a:ext cx="2473951" cy="1236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6"/>
          <a:stretch>
            <a:fillRect/>
          </a:stretch>
        </p:blipFill>
        <p:spPr>
          <a:xfrm>
            <a:off x="60579" y="57611"/>
            <a:ext cx="1222312" cy="674818"/>
          </a:xfrm>
          <a:prstGeom prst="rect">
            <a:avLst/>
          </a:prstGeom>
        </p:spPr>
      </p:pic>
    </p:spTree>
    <p:extLst>
      <p:ext uri="{BB962C8B-B14F-4D97-AF65-F5344CB8AC3E}">
        <p14:creationId xmlns:p14="http://schemas.microsoft.com/office/powerpoint/2010/main" val="625170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6" y="1743959"/>
            <a:ext cx="4435153" cy="3869457"/>
          </a:xfrm>
          <a:prstGeom prst="rect">
            <a:avLst/>
          </a:prstGeom>
          <a:noFill/>
        </p:spPr>
        <p:txBody>
          <a:bodyPr wrap="square" rtlCol="0">
            <a:spAutoFit/>
          </a:bodyPr>
          <a:lstStyle/>
          <a:p>
            <a:pPr lvl="0" algn="l" rtl="0">
              <a:lnSpc>
                <a:spcPct val="150000"/>
              </a:lnSpc>
              <a:spcBef>
                <a:spcPts val="0"/>
              </a:spcBef>
              <a:spcAft>
                <a:spcPts val="0"/>
              </a:spcAft>
            </a:pPr>
            <a:r>
              <a:rPr lang="vi-VN" sz="1100">
                <a:latin typeface="Playfair Display" panose="00000500000000000000" pitchFamily="2" charset="0"/>
              </a:rPr>
              <a:t>Các yếu tố lưu ý đến VPS khi tiến hành thuê </a:t>
            </a: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r>
              <a:rPr lang="vi-VN" sz="1100" b="1">
                <a:latin typeface="Playfair Display" panose="00000500000000000000" pitchFamily="2" charset="0"/>
              </a:rPr>
              <a:t>Ram</a:t>
            </a:r>
            <a:r>
              <a:rPr lang="vi-VN" sz="1100">
                <a:latin typeface="Playfair Display" panose="00000500000000000000" pitchFamily="2" charset="0"/>
              </a:rPr>
              <a:t> : Trong máy tính, RAM là loại bộ nhớ chính</a:t>
            </a: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r>
              <a:rPr lang="vi-VN" sz="1100" b="1">
                <a:latin typeface="Playfair Display" panose="00000500000000000000" pitchFamily="2" charset="0"/>
              </a:rPr>
              <a:t>SWAP</a:t>
            </a:r>
            <a:r>
              <a:rPr lang="vi-VN" sz="1100">
                <a:latin typeface="Playfair Display" panose="00000500000000000000" pitchFamily="2" charset="0"/>
              </a:rPr>
              <a:t> hay là bộ nhớ ảo được sử dụng khi Ram bị quá tải</a:t>
            </a: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r>
              <a:rPr lang="vi-VN" sz="1100" b="1">
                <a:latin typeface="Playfair Display" panose="00000500000000000000" pitchFamily="2" charset="0"/>
              </a:rPr>
              <a:t>Disk</a:t>
            </a:r>
            <a:r>
              <a:rPr lang="vi-VN" sz="1100">
                <a:latin typeface="Playfair Display" panose="00000500000000000000" pitchFamily="2" charset="0"/>
              </a:rPr>
              <a:t> : Ổ cứng/Ổ đĩa cứng hay còn gọi là Disk là không gian lưu trữ</a:t>
            </a:r>
            <a:endParaRPr lang="en-US" sz="1100">
              <a:latin typeface="Playfair Display" panose="00000500000000000000" pitchFamily="2" charset="0"/>
            </a:endParaRPr>
          </a:p>
          <a:p>
            <a:pPr marL="628650" lvl="4" indent="-171450">
              <a:lnSpc>
                <a:spcPct val="150000"/>
              </a:lnSpc>
              <a:buFont typeface="Wingdings" panose="05000000000000000000" pitchFamily="2" charset="2"/>
              <a:buChar char="v"/>
            </a:pPr>
            <a:r>
              <a:rPr lang="en-US" sz="1100" b="1">
                <a:latin typeface="Playfair Display" panose="00000500000000000000" pitchFamily="2" charset="0"/>
              </a:rPr>
              <a:t>HDD</a:t>
            </a:r>
            <a:r>
              <a:rPr lang="en-US" sz="1100">
                <a:latin typeface="Playfair Display" panose="00000500000000000000" pitchFamily="2" charset="0"/>
              </a:rPr>
              <a:t> (Hard Disk Drive) ổ đĩa thông dụng </a:t>
            </a:r>
          </a:p>
          <a:p>
            <a:pPr marL="628650" lvl="4" indent="-171450">
              <a:lnSpc>
                <a:spcPct val="150000"/>
              </a:lnSpc>
              <a:buFont typeface="Wingdings" panose="05000000000000000000" pitchFamily="2" charset="2"/>
              <a:buChar char="v"/>
            </a:pPr>
            <a:r>
              <a:rPr lang="en-US" sz="1100" b="1">
                <a:latin typeface="Playfair Display" panose="00000500000000000000" pitchFamily="2" charset="0"/>
              </a:rPr>
              <a:t>SSD</a:t>
            </a:r>
            <a:r>
              <a:rPr lang="en-US" sz="1100">
                <a:latin typeface="Playfair Display" panose="00000500000000000000" pitchFamily="2" charset="0"/>
              </a:rPr>
              <a:t> (Solid State Drive): SSD hay còn gọi là ổ cứng bán dẫn </a:t>
            </a:r>
          </a:p>
          <a:p>
            <a:pPr marL="171450" indent="-171450">
              <a:lnSpc>
                <a:spcPct val="150000"/>
              </a:lnSpc>
              <a:buFont typeface="Arial" panose="020B0604020202020204" pitchFamily="34" charset="0"/>
              <a:buChar char="•"/>
            </a:pPr>
            <a:r>
              <a:rPr lang="en-US" sz="1100" b="1">
                <a:latin typeface="Playfair Display" panose="00000500000000000000" pitchFamily="2" charset="0"/>
              </a:rPr>
              <a:t>CPU Core </a:t>
            </a:r>
            <a:r>
              <a:rPr lang="en-US" sz="1100">
                <a:latin typeface="Playfair Display" panose="00000500000000000000" pitchFamily="2" charset="0"/>
              </a:rPr>
              <a:t>: là lõi xử lý của CPU</a:t>
            </a:r>
          </a:p>
          <a:p>
            <a:pPr marL="171450" indent="-171450">
              <a:lnSpc>
                <a:spcPct val="150000"/>
              </a:lnSpc>
              <a:buFont typeface="Arial" panose="020B0604020202020204" pitchFamily="34" charset="0"/>
              <a:buChar char="•"/>
            </a:pPr>
            <a:r>
              <a:rPr lang="en-US" sz="1100" b="1">
                <a:latin typeface="Playfair Display" panose="00000500000000000000" pitchFamily="2" charset="0"/>
              </a:rPr>
              <a:t>Bandwidth và transfer </a:t>
            </a:r>
            <a:r>
              <a:rPr lang="en-US" sz="1100">
                <a:latin typeface="Playfair Display" panose="00000500000000000000" pitchFamily="2" charset="0"/>
              </a:rPr>
              <a:t>:  đều có nghĩa là băng thông</a:t>
            </a:r>
          </a:p>
          <a:p>
            <a:pPr marL="171450" indent="-171450">
              <a:lnSpc>
                <a:spcPct val="150000"/>
              </a:lnSpc>
              <a:buFont typeface="Arial" panose="020B0604020202020204" pitchFamily="34" charset="0"/>
              <a:buChar char="•"/>
            </a:pPr>
            <a:r>
              <a:rPr lang="en-US" sz="1100" b="1">
                <a:latin typeface="Playfair Display" panose="00000500000000000000" pitchFamily="2" charset="0"/>
              </a:rPr>
              <a:t>IP (Internet Protocol) </a:t>
            </a:r>
            <a:r>
              <a:rPr lang="en-US" sz="1100">
                <a:latin typeface="Playfair Display" panose="00000500000000000000" pitchFamily="2" charset="0"/>
              </a:rPr>
              <a:t>: là số lượng địa chỉ IP mà nhà cung cấp dịch vụ VPS sẽ cấp cho bạn.</a:t>
            </a:r>
          </a:p>
          <a:p>
            <a:pPr marL="171450" indent="-171450">
              <a:lnSpc>
                <a:spcPct val="150000"/>
              </a:lnSpc>
              <a:buFont typeface="Arial" panose="020B0604020202020204" pitchFamily="34" charset="0"/>
              <a:buChar char="•"/>
            </a:pP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endParaRPr lang="en-US" sz="1100">
              <a:latin typeface="Playfair Display" panose="00000500000000000000" pitchFamily="2" charset="0"/>
            </a:endParaRPr>
          </a:p>
          <a:p>
            <a:pPr marL="457200" lvl="4">
              <a:lnSpc>
                <a:spcPct val="150000"/>
              </a:lnSpc>
            </a:pPr>
            <a:r>
              <a:rPr lang="en-US" sz="1100">
                <a:latin typeface="Playfair Display" panose="00000500000000000000" pitchFamily="2" charset="0"/>
              </a:rPr>
              <a:t>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3 . VPS  </a:t>
            </a:r>
          </a:p>
        </p:txBody>
      </p:sp>
      <p:pic>
        <p:nvPicPr>
          <p:cNvPr id="5" name="Picture 4">
            <a:extLst>
              <a:ext uri="{FF2B5EF4-FFF2-40B4-BE49-F238E27FC236}">
                <a16:creationId xmlns:a16="http://schemas.microsoft.com/office/drawing/2014/main" id="{F1F60C17-8FC5-850A-E72A-0999AFC30F1B}"/>
              </a:ext>
            </a:extLst>
          </p:cNvPr>
          <p:cNvPicPr>
            <a:picLocks noChangeAspect="1"/>
          </p:cNvPicPr>
          <p:nvPr/>
        </p:nvPicPr>
        <p:blipFill>
          <a:blip r:embed="rId3"/>
          <a:stretch>
            <a:fillRect/>
          </a:stretch>
        </p:blipFill>
        <p:spPr>
          <a:xfrm>
            <a:off x="5448568" y="658528"/>
            <a:ext cx="2021178" cy="13474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a:extLst>
              <a:ext uri="{FF2B5EF4-FFF2-40B4-BE49-F238E27FC236}">
                <a16:creationId xmlns:a16="http://schemas.microsoft.com/office/drawing/2014/main" id="{BC2CCADC-D1FB-8E25-5A91-1730D750EA87}"/>
              </a:ext>
            </a:extLst>
          </p:cNvPr>
          <p:cNvPicPr>
            <a:picLocks noChangeAspect="1"/>
          </p:cNvPicPr>
          <p:nvPr/>
        </p:nvPicPr>
        <p:blipFill>
          <a:blip r:embed="rId4"/>
          <a:stretch>
            <a:fillRect/>
          </a:stretch>
        </p:blipFill>
        <p:spPr>
          <a:xfrm>
            <a:off x="6105390" y="2005980"/>
            <a:ext cx="2418366" cy="13603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a:extLst>
              <a:ext uri="{FF2B5EF4-FFF2-40B4-BE49-F238E27FC236}">
                <a16:creationId xmlns:a16="http://schemas.microsoft.com/office/drawing/2014/main" id="{A3B1978E-E529-917D-8C1E-7A16B28AE7D0}"/>
              </a:ext>
            </a:extLst>
          </p:cNvPr>
          <p:cNvPicPr>
            <a:picLocks noChangeAspect="1"/>
          </p:cNvPicPr>
          <p:nvPr/>
        </p:nvPicPr>
        <p:blipFill>
          <a:blip r:embed="rId5"/>
          <a:stretch>
            <a:fillRect/>
          </a:stretch>
        </p:blipFill>
        <p:spPr>
          <a:xfrm>
            <a:off x="5222399" y="3497458"/>
            <a:ext cx="2251915" cy="14030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3288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594061" y="1529461"/>
            <a:ext cx="4119605" cy="342510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NodeJS được xem là nền tảng để viết và chạy các mã nguồn thuộc về ngôn ngữ JavaScript</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Ứng dụng trò chuyện trong thời gian thực</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Internet of Things (IoT): Các ứng dụng IoT thường bao gồm nhiều bộ cảm biến phức tạp</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Truyền dữ liệu: Netflix là một trong số những công ty lớn trên thế giới chuyên sử dụng Node.JS</a:t>
            </a:r>
            <a:endParaRPr lang="en-US" sz="1100">
              <a:latin typeface="Playfair Display" panose="00000500000000000000" pitchFamily="2" charset="0"/>
              <a:ea typeface="Times New Roman" panose="02020603050405020304" pitchFamily="18" charset="0"/>
            </a:endParaRP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Các SPA (Single-page application) phức tạp</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Các ứng dụng REST dựa trên API ( viết trên nền thư viên Express JS</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2" name="Google Shape;781;p42">
            <a:extLst>
              <a:ext uri="{FF2B5EF4-FFF2-40B4-BE49-F238E27FC236}">
                <a16:creationId xmlns:a16="http://schemas.microsoft.com/office/drawing/2014/main" id="{187F1ED0-14CD-BC68-DA98-828E67335E36}"/>
              </a:ext>
            </a:extLst>
          </p:cNvPr>
          <p:cNvSpPr txBox="1">
            <a:spLocks noGrp="1"/>
          </p:cNvSpPr>
          <p:nvPr>
            <p:ph type="subTitle" idx="1"/>
          </p:nvPr>
        </p:nvSpPr>
        <p:spPr>
          <a:xfrm rot="261">
            <a:off x="671750" y="1172385"/>
            <a:ext cx="3668831"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4 . NODEJS  </a:t>
            </a:r>
          </a:p>
        </p:txBody>
      </p:sp>
      <p:pic>
        <p:nvPicPr>
          <p:cNvPr id="10" name="Picture Placeholder 9">
            <a:extLst>
              <a:ext uri="{FF2B5EF4-FFF2-40B4-BE49-F238E27FC236}">
                <a16:creationId xmlns:a16="http://schemas.microsoft.com/office/drawing/2014/main" id="{2D43FCEE-3FDF-6062-1EB0-4444E42DDF81}"/>
              </a:ext>
            </a:extLst>
          </p:cNvPr>
          <p:cNvPicPr>
            <a:picLocks noGrp="1" noChangeAspect="1"/>
          </p:cNvPicPr>
          <p:nvPr>
            <p:ph type="pic" idx="2"/>
          </p:nvPr>
        </p:nvPicPr>
        <p:blipFill>
          <a:blip r:embed="rId3">
            <a:extLst>
              <a:ext uri="{28A0092B-C50C-407E-A947-70E740481C1C}">
                <a14:useLocalDpi xmlns:a14="http://schemas.microsoft.com/office/drawing/2010/main" val="0"/>
              </a:ext>
            </a:extLst>
          </a:blip>
          <a:srcRect t="2180" b="2180"/>
          <a:stretch>
            <a:fillRect/>
          </a:stretch>
        </p:blipFill>
        <p:spPr>
          <a:xfrm>
            <a:off x="4794219" y="1543054"/>
            <a:ext cx="3926858" cy="21125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3687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4198513" y="1251228"/>
            <a:ext cx="4050404" cy="3526833"/>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SQL SERVER được xem là nơi lưu trữ dữ liệu (Database của một ứng dung hay trang web) và truy xuất dữ liệu thông qua SQL (Structured Query Language)</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Điểm mạnh của SQL điểm mạnh của nó là có thể kết hợp và hoạt động với các nền tảng khác nhau</a:t>
            </a:r>
            <a:endParaRPr lang="en-US" sz="1100">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Thì hiện nay trong thực tế có một số cách thực hiện tạo Database mà không cần thông qua GUI của SQL server  </a:t>
            </a:r>
          </a:p>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Hiện nay đa số lập trình viên sẽ sử dụng phương pháp ORM (Object Relational Mapping) </a:t>
            </a:r>
            <a:r>
              <a:rPr lang="en-US" sz="1100">
                <a:effectLst/>
                <a:latin typeface="Playfair Display" panose="00000500000000000000" pitchFamily="2" charset="0"/>
                <a:ea typeface="Times New Roman" panose="02020603050405020304" pitchFamily="18" charset="0"/>
              </a:rPr>
              <a:t>là một kỹ thuật/cơ chế lập trình thực hiện ánh xạ CSDL sang các đối tượng trong các ngôn ngữ lập </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Việc sử dụng ORM cho phép lập trình viên thao tác với database 1 cách hoàn toàn tự nhiên, dễ hiểu thông qua các đối tượng</a:t>
            </a:r>
            <a:endParaRPr lang="en-US" sz="1100">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endParaRPr lang="en-US" sz="1100">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PRISMA (ORM)</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3" name="Picture 2">
            <a:extLst>
              <a:ext uri="{FF2B5EF4-FFF2-40B4-BE49-F238E27FC236}">
                <a16:creationId xmlns:a16="http://schemas.microsoft.com/office/drawing/2014/main" id="{28B4E48F-CCE0-4E05-CA25-70E32A408205}"/>
              </a:ext>
            </a:extLst>
          </p:cNvPr>
          <p:cNvPicPr>
            <a:picLocks noChangeAspect="1"/>
          </p:cNvPicPr>
          <p:nvPr/>
        </p:nvPicPr>
        <p:blipFill>
          <a:blip r:embed="rId4"/>
          <a:stretch>
            <a:fillRect/>
          </a:stretch>
        </p:blipFill>
        <p:spPr>
          <a:xfrm>
            <a:off x="792051" y="1174500"/>
            <a:ext cx="2865549" cy="1245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2A3CCCCD-6918-753C-82AC-3B7F01FAAE33}"/>
              </a:ext>
            </a:extLst>
          </p:cNvPr>
          <p:cNvPicPr>
            <a:picLocks noChangeAspect="1"/>
          </p:cNvPicPr>
          <p:nvPr/>
        </p:nvPicPr>
        <p:blipFill>
          <a:blip r:embed="rId5"/>
          <a:stretch>
            <a:fillRect/>
          </a:stretch>
        </p:blipFill>
        <p:spPr>
          <a:xfrm>
            <a:off x="1282891" y="2861618"/>
            <a:ext cx="2865548" cy="1551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023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0"/>
          <p:cNvSpPr txBox="1">
            <a:spLocks noGrp="1"/>
          </p:cNvSpPr>
          <p:nvPr>
            <p:ph type="title"/>
          </p:nvPr>
        </p:nvSpPr>
        <p:spPr>
          <a:xfrm>
            <a:off x="820108" y="37982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PRISMA (ORM)</a:t>
            </a:r>
            <a:endParaRPr b="1">
              <a:solidFill>
                <a:schemeClr val="lt1"/>
              </a:solidFill>
            </a:endParaRPr>
          </a:p>
        </p:txBody>
      </p:sp>
      <p:graphicFrame>
        <p:nvGraphicFramePr>
          <p:cNvPr id="1072" name="Google Shape;1072;p50"/>
          <p:cNvGraphicFramePr/>
          <p:nvPr>
            <p:extLst>
              <p:ext uri="{D42A27DB-BD31-4B8C-83A1-F6EECF244321}">
                <p14:modId xmlns:p14="http://schemas.microsoft.com/office/powerpoint/2010/main" val="4171694093"/>
              </p:ext>
            </p:extLst>
          </p:nvPr>
        </p:nvGraphicFramePr>
        <p:xfrm>
          <a:off x="1081826" y="1176430"/>
          <a:ext cx="6781472" cy="3333679"/>
        </p:xfrm>
        <a:graphic>
          <a:graphicData uri="http://schemas.openxmlformats.org/drawingml/2006/table">
            <a:tbl>
              <a:tblPr>
                <a:noFill/>
                <a:tableStyleId>{D1960FD4-C79A-45BD-980E-960819D495E8}</a:tableStyleId>
              </a:tblPr>
              <a:tblGrid>
                <a:gridCol w="1030309">
                  <a:extLst>
                    <a:ext uri="{9D8B030D-6E8A-4147-A177-3AD203B41FA5}">
                      <a16:colId xmlns:a16="http://schemas.microsoft.com/office/drawing/2014/main" val="20000"/>
                    </a:ext>
                  </a:extLst>
                </a:gridCol>
                <a:gridCol w="2910626">
                  <a:extLst>
                    <a:ext uri="{9D8B030D-6E8A-4147-A177-3AD203B41FA5}">
                      <a16:colId xmlns:a16="http://schemas.microsoft.com/office/drawing/2014/main" val="20001"/>
                    </a:ext>
                  </a:extLst>
                </a:gridCol>
                <a:gridCol w="2840537">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chemeClr val="dk1"/>
                          </a:solidFill>
                          <a:latin typeface="Playfair Display"/>
                          <a:ea typeface="Playfair Display"/>
                          <a:cs typeface="Playfair Display"/>
                          <a:sym typeface="Playfair Display"/>
                        </a:rPr>
                        <a:t>ƯU ĐIỂM</a:t>
                      </a:r>
                      <a:endParaRPr sz="14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b="1">
                          <a:solidFill>
                            <a:schemeClr val="dk1"/>
                          </a:solidFill>
                          <a:latin typeface="Playfair Display"/>
                          <a:ea typeface="Playfair Display"/>
                          <a:cs typeface="Playfair Display"/>
                          <a:sym typeface="Playfair Display"/>
                        </a:rPr>
                        <a:t>NHƯỢC ĐIỂM</a:t>
                      </a:r>
                      <a:endParaRPr sz="14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846029">
                <a:tc>
                  <a:txBody>
                    <a:bodyPr/>
                    <a:lstStyle/>
                    <a:p>
                      <a:pPr marL="0" lvl="0" indent="0" algn="ctr" rtl="0">
                        <a:spcBef>
                          <a:spcPts val="0"/>
                        </a:spcBef>
                        <a:spcAft>
                          <a:spcPts val="0"/>
                        </a:spcAft>
                        <a:buNone/>
                      </a:pPr>
                      <a:r>
                        <a:rPr lang="en" sz="1200" b="1">
                          <a:solidFill>
                            <a:schemeClr val="dk1"/>
                          </a:solidFill>
                          <a:latin typeface="Playfair Display"/>
                          <a:ea typeface="Playfair Display"/>
                          <a:cs typeface="Playfair Display"/>
                          <a:sym typeface="Playfair Display"/>
                        </a:rPr>
                        <a:t>ORM</a:t>
                      </a:r>
                      <a:endParaRPr sz="12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2"/>
                    </a:solidFill>
                  </a:tcPr>
                </a:tc>
                <a:tc>
                  <a:txBody>
                    <a:bodyPr/>
                    <a:lstStyle/>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Tính độc lập</a:t>
                      </a:r>
                    </a:p>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Các câu lệnh SQL không phụ thuộc vào loại database</a:t>
                      </a:r>
                    </a:p>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Đơn giản, dễ sử dụng, cung cấp nhiều nhiều API truy vấn</a:t>
                      </a:r>
                    </a:p>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Năng suất hơn: viết code ít hơn, dễ hiểu hơn</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b="0" i="0" u="none" strike="noStrike" cap="none">
                          <a:solidFill>
                            <a:srgbClr val="000000"/>
                          </a:solidFill>
                          <a:effectLst/>
                          <a:latin typeface="Playfair Display" panose="00000500000000000000" pitchFamily="2" charset="0"/>
                          <a:ea typeface="Arial"/>
                          <a:cs typeface="Arial"/>
                          <a:sym typeface="Arial"/>
                        </a:rPr>
                        <a:t>Khả năng sử dụng lại code.</a:t>
                      </a:r>
                    </a:p>
                    <a:p>
                      <a:pPr marL="171450" lvl="0" indent="-171450">
                        <a:buFont typeface="Arial" panose="020B0604020202020204" pitchFamily="34" charset="0"/>
                        <a:buChar char="•"/>
                      </a:pPr>
                      <a:endParaRPr lang="en-US" sz="1400" b="0" i="0" u="none" strike="noStrike" cap="none">
                        <a:solidFill>
                          <a:srgbClr val="000000"/>
                        </a:solidFill>
                        <a:effectLst/>
                        <a:latin typeface="Arial"/>
                        <a:ea typeface="Arial"/>
                        <a:cs typeface="Arial"/>
                        <a:sym typeface="Arial"/>
                      </a:endParaRPr>
                    </a:p>
                    <a:p>
                      <a:pPr marL="171450" lvl="0" indent="-171450">
                        <a:buFont typeface="Arial" panose="020B0604020202020204" pitchFamily="34" charset="0"/>
                        <a:buChar char="•"/>
                      </a:pPr>
                      <a:endParaRPr lang="en-US" sz="1400" b="0" i="0" u="none" strike="noStrike" cap="none">
                        <a:solidFill>
                          <a:srgbClr val="000000"/>
                        </a:solidFill>
                        <a:effectLst/>
                        <a:latin typeface="Arial"/>
                        <a:ea typeface="Arial"/>
                        <a:cs typeface="Arial"/>
                        <a:sym typeface="Arial"/>
                      </a:endParaRPr>
                    </a:p>
                    <a:p>
                      <a:pPr lvl="0"/>
                      <a:endParaRPr lang="en-US" sz="1400" b="0" i="0" u="none" strike="noStrike" cap="none">
                        <a:solidFill>
                          <a:srgbClr val="000000"/>
                        </a:solidFill>
                        <a:effectLst/>
                        <a:latin typeface="Arial"/>
                        <a:ea typeface="Arial"/>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b="0" i="0" u="none" strike="noStrike" cap="none">
                          <a:solidFill>
                            <a:srgbClr val="000000"/>
                          </a:solidFill>
                          <a:effectLst/>
                          <a:latin typeface="Playfair Display" panose="00000500000000000000" pitchFamily="2" charset="0"/>
                          <a:ea typeface="Arial"/>
                          <a:cs typeface="Arial"/>
                          <a:sym typeface="Arial"/>
                        </a:rPr>
                        <a:t>Khả năng truy vấn bị hạn chế, nhiều trường hợp ta vẫn phải dùng native SQL để truy vấn database.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b="0" i="0" u="none" strike="noStrike" cap="none">
                          <a:solidFill>
                            <a:srgbClr val="000000"/>
                          </a:solidFill>
                          <a:effectLst/>
                          <a:latin typeface="Playfair Display" panose="00000500000000000000" pitchFamily="2" charset="0"/>
                          <a:ea typeface="Arial"/>
                          <a:cs typeface="Arial"/>
                          <a:sym typeface="Arial"/>
                        </a:rPr>
                        <a:t>Khó tối ưu câu lệnh SQL (do câu lệnh SQL được ORM tự động sinh ra).</a:t>
                      </a:r>
                    </a:p>
                    <a:p>
                      <a:pPr marL="171450" lvl="0" indent="-171450" algn="l" rtl="0">
                        <a:spcBef>
                          <a:spcPts val="0"/>
                        </a:spcBef>
                        <a:spcAft>
                          <a:spcPts val="0"/>
                        </a:spcAft>
                        <a:buClr>
                          <a:srgbClr val="000000"/>
                        </a:buClr>
                        <a:buFont typeface="Arial" panose="020B0604020202020204" pitchFamily="34" charset="0"/>
                        <a:buChar char="•"/>
                      </a:pPr>
                      <a:endParaRPr sz="1200">
                        <a:solidFill>
                          <a:schemeClr val="dk1"/>
                        </a:solidFill>
                        <a:latin typeface="Playfair Display" panose="00000500000000000000" pitchFamily="2" charset="0"/>
                        <a:ea typeface="Antic Slab"/>
                        <a:cs typeface="Antic Slab"/>
                        <a:sym typeface="Antic Slab"/>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0082144-1D5F-F535-EC5E-AAEC118C8CEB}"/>
              </a:ext>
            </a:extLst>
          </p:cNvPr>
          <p:cNvPicPr>
            <a:picLocks noChangeAspect="1"/>
          </p:cNvPicPr>
          <p:nvPr/>
        </p:nvPicPr>
        <p:blipFill>
          <a:blip r:embed="rId3"/>
          <a:stretch>
            <a:fillRect/>
          </a:stretch>
        </p:blipFill>
        <p:spPr>
          <a:xfrm>
            <a:off x="60579" y="57611"/>
            <a:ext cx="1222312" cy="674818"/>
          </a:xfrm>
          <a:prstGeom prst="rect">
            <a:avLst/>
          </a:prstGeom>
        </p:spPr>
      </p:pic>
    </p:spTree>
    <p:extLst>
      <p:ext uri="{BB962C8B-B14F-4D97-AF65-F5344CB8AC3E}">
        <p14:creationId xmlns:p14="http://schemas.microsoft.com/office/powerpoint/2010/main" val="803319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6" y="1743959"/>
            <a:ext cx="7674174" cy="183813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a:latin typeface="Playfair Display" panose="00000500000000000000" pitchFamily="2" charset="0"/>
              </a:rPr>
              <a:t>Là một thư viện hỗ trợ việc ánh xạ đối tượng vào cơ sở dữ liệu và một trong các ngôn ngữ thư viện này hỗ trợ có JavaScript viết trên môi trường NodeJS </a:t>
            </a:r>
          </a:p>
          <a:p>
            <a:pPr marL="171450" indent="-171450">
              <a:lnSpc>
                <a:spcPct val="150000"/>
              </a:lnSpc>
              <a:buFont typeface="Arial" panose="020B0604020202020204" pitchFamily="34" charset="0"/>
              <a:buChar char="•"/>
            </a:pPr>
            <a:r>
              <a:rPr lang="en-US" sz="1100">
                <a:latin typeface="Playfair Display" panose="00000500000000000000" pitchFamily="2" charset="0"/>
              </a:rPr>
              <a:t>Và điều đặc biệt là ta có thể ánh xạ các đối tượng sang bất kì loại cơ sở dữ liệu như là MySQL, MongooDB , SQL SERVER</a:t>
            </a:r>
          </a:p>
          <a:p>
            <a:pPr marL="171450" indent="-171450">
              <a:lnSpc>
                <a:spcPct val="150000"/>
              </a:lnSpc>
              <a:buFont typeface="Arial" panose="020B0604020202020204" pitchFamily="34" charset="0"/>
              <a:buChar char="•"/>
            </a:pP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endParaRPr lang="en-US" sz="1100">
              <a:latin typeface="Playfair Display" panose="00000500000000000000" pitchFamily="2" charset="0"/>
            </a:endParaRPr>
          </a:p>
          <a:p>
            <a:pPr marL="457200" lvl="4">
              <a:lnSpc>
                <a:spcPct val="150000"/>
              </a:lnSpc>
            </a:pPr>
            <a:r>
              <a:rPr lang="en-US" sz="1100">
                <a:latin typeface="Playfair Display" panose="00000500000000000000" pitchFamily="2" charset="0"/>
              </a:rPr>
              <a:t>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5 . PRISMA (ORM)  </a:t>
            </a:r>
          </a:p>
        </p:txBody>
      </p:sp>
      <p:pic>
        <p:nvPicPr>
          <p:cNvPr id="6" name="Picture 5">
            <a:extLst>
              <a:ext uri="{FF2B5EF4-FFF2-40B4-BE49-F238E27FC236}">
                <a16:creationId xmlns:a16="http://schemas.microsoft.com/office/drawing/2014/main" id="{D60DDDA0-ABBD-B185-FD3B-53FED8D852AB}"/>
              </a:ext>
            </a:extLst>
          </p:cNvPr>
          <p:cNvPicPr>
            <a:picLocks noChangeAspect="1"/>
          </p:cNvPicPr>
          <p:nvPr/>
        </p:nvPicPr>
        <p:blipFill>
          <a:blip r:embed="rId3"/>
          <a:stretch>
            <a:fillRect/>
          </a:stretch>
        </p:blipFill>
        <p:spPr>
          <a:xfrm>
            <a:off x="869325" y="2898702"/>
            <a:ext cx="6909516" cy="18793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2608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6" y="1743959"/>
            <a:ext cx="4396516"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ReactJS là một opensource được phát triển bởi Facebook, ra mắt vào năm 2013, bản thân nó là một thư viện JavaScript chuyên giúp các nhà phát triển xây dựng giao diện người dùng hay UI</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 </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Nó được phân loại thành kiểu “V” trong mô hình MVC (Model-View-Controller).</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 </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React còn cung cấp cho chúng ta khả năng Reusable Code</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6 . Reactjs</a:t>
            </a:r>
          </a:p>
        </p:txBody>
      </p:sp>
      <p:pic>
        <p:nvPicPr>
          <p:cNvPr id="1026" name="Picture 2" descr="React (JavaScript library)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184" y="1743959"/>
            <a:ext cx="3113064" cy="270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766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295339" cy="110799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JSX (nói ngắn gọn cho JavaScript extension)   là một cú pháp mở rộng cho JavaScript. Nó giúp chúng ta dễ dàng thay đổi cây DOM bằng các HTML-style code đơn giản.</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Việc sử dụng JSX trong ReactJS là không bắt buộc. Bạn có thể sử dụng chỉ JS thuần. Nhưng có rất nhiều lý do cho việc nên sử dụng JSX trong ReactJS đấy</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6 . Reactjs - jsx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595" y="2906390"/>
            <a:ext cx="4620638" cy="1737360"/>
          </a:xfrm>
          <a:prstGeom prst="rect">
            <a:avLst/>
          </a:prstGeom>
        </p:spPr>
      </p:pic>
    </p:spTree>
    <p:extLst>
      <p:ext uri="{BB962C8B-B14F-4D97-AF65-F5344CB8AC3E}">
        <p14:creationId xmlns:p14="http://schemas.microsoft.com/office/powerpoint/2010/main" val="57110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295339" cy="110799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Components cho phép bạn chia UI thành các phần độc lập, có thể tái sử dụng, và hoàn toàn tách biệt nhau. Về mặt khái niệm, components cũng giống như các hàm Javascript. Chúng nhận vào bất kì đầu vào nào (còn được gọi là “props”) và trả về các React elements mô tả những gì sẽ xuất hiện trên màn hình.</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Chú ý: Luôn luôn bắt đầu tên của component bằng chữ in hoa.</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6 . Reactjs - Components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998" y="2906388"/>
            <a:ext cx="4046018" cy="1828800"/>
          </a:xfrm>
          <a:prstGeom prst="rect">
            <a:avLst/>
          </a:prstGeom>
        </p:spPr>
      </p:pic>
    </p:spTree>
    <p:extLst>
      <p:ext uri="{BB962C8B-B14F-4D97-AF65-F5344CB8AC3E}">
        <p14:creationId xmlns:p14="http://schemas.microsoft.com/office/powerpoint/2010/main" val="2198464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0"/>
          <p:cNvSpPr txBox="1">
            <a:spLocks noGrp="1"/>
          </p:cNvSpPr>
          <p:nvPr>
            <p:ph type="title"/>
          </p:nvPr>
        </p:nvSpPr>
        <p:spPr>
          <a:xfrm rot="2667">
            <a:off x="2698777" y="1372789"/>
            <a:ext cx="773400" cy="5682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a:t>01</a:t>
            </a:r>
            <a:endParaRPr/>
          </a:p>
        </p:txBody>
      </p:sp>
      <p:sp>
        <p:nvSpPr>
          <p:cNvPr id="745" name="Google Shape;745;p40"/>
          <p:cNvSpPr txBox="1">
            <a:spLocks noGrp="1"/>
          </p:cNvSpPr>
          <p:nvPr>
            <p:ph type="title" idx="2"/>
          </p:nvPr>
        </p:nvSpPr>
        <p:spPr>
          <a:xfrm>
            <a:off x="1611900" y="1947929"/>
            <a:ext cx="2960100" cy="455100"/>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None/>
            </a:pPr>
            <a:r>
              <a:rPr lang="en" sz="1400"/>
              <a:t>GIỚI THIỆU</a:t>
            </a:r>
            <a:endParaRPr sz="1400" b="1"/>
          </a:p>
        </p:txBody>
      </p:sp>
      <p:sp>
        <p:nvSpPr>
          <p:cNvPr id="746" name="Google Shape;746;p40"/>
          <p:cNvSpPr txBox="1">
            <a:spLocks noGrp="1"/>
          </p:cNvSpPr>
          <p:nvPr>
            <p:ph type="subTitle" idx="1"/>
          </p:nvPr>
        </p:nvSpPr>
        <p:spPr>
          <a:xfrm>
            <a:off x="1611900" y="2356797"/>
            <a:ext cx="2960100" cy="163932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Tx/>
              <a:buChar char="-"/>
            </a:pPr>
            <a:r>
              <a:rPr lang="en">
                <a:latin typeface="Playfair Display" panose="00000500000000000000" pitchFamily="2" charset="0"/>
              </a:rPr>
              <a:t>Giới thiệu về đề tài</a:t>
            </a:r>
          </a:p>
          <a:p>
            <a:pPr marL="285750" lvl="0" indent="-285750" algn="l" rtl="0">
              <a:lnSpc>
                <a:spcPct val="150000"/>
              </a:lnSpc>
              <a:spcBef>
                <a:spcPts val="0"/>
              </a:spcBef>
              <a:spcAft>
                <a:spcPts val="0"/>
              </a:spcAft>
              <a:buFontTx/>
              <a:buChar char="-"/>
            </a:pPr>
            <a:r>
              <a:rPr lang="en">
                <a:latin typeface="Playfair Display" panose="00000500000000000000" pitchFamily="2" charset="0"/>
              </a:rPr>
              <a:t>Giới thiệu về công nghệ được sử dụng</a:t>
            </a:r>
          </a:p>
          <a:p>
            <a:pPr marL="742950" lvl="1" indent="-285750" algn="l">
              <a:lnSpc>
                <a:spcPct val="150000"/>
              </a:lnSpc>
              <a:buFont typeface="Wingdings" panose="05000000000000000000" pitchFamily="2" charset="2"/>
              <a:buChar char="v"/>
            </a:pPr>
            <a:r>
              <a:rPr lang="en-US">
                <a:latin typeface="Playfair Display" panose="00000500000000000000" pitchFamily="2" charset="0"/>
              </a:rPr>
              <a:t>Back-End</a:t>
            </a:r>
          </a:p>
          <a:p>
            <a:pPr marL="742950" lvl="1" indent="-285750" algn="l">
              <a:lnSpc>
                <a:spcPct val="150000"/>
              </a:lnSpc>
              <a:buFont typeface="Wingdings" panose="05000000000000000000" pitchFamily="2" charset="2"/>
              <a:buChar char="v"/>
            </a:pPr>
            <a:r>
              <a:rPr lang="en-US">
                <a:latin typeface="Playfair Display" panose="00000500000000000000" pitchFamily="2" charset="0"/>
              </a:rPr>
              <a:t>Front-End</a:t>
            </a:r>
          </a:p>
          <a:p>
            <a:pPr marL="742950" lvl="1" indent="-285750" algn="l">
              <a:lnSpc>
                <a:spcPct val="150000"/>
              </a:lnSpc>
              <a:buFont typeface="Wingdings" panose="05000000000000000000" pitchFamily="2" charset="2"/>
              <a:buChar char="v"/>
            </a:pPr>
            <a:r>
              <a:rPr lang="en-US">
                <a:latin typeface="Playfair Display" panose="00000500000000000000" pitchFamily="2" charset="0"/>
              </a:rPr>
              <a:t>Server </a:t>
            </a:r>
          </a:p>
          <a:p>
            <a:pPr marL="742950" lvl="1" indent="-285750" algn="l">
              <a:lnSpc>
                <a:spcPct val="150000"/>
              </a:lnSpc>
              <a:buFontTx/>
              <a:buChar char="-"/>
            </a:pPr>
            <a:endParaRPr lang="en">
              <a:latin typeface="Playfair Display" panose="00000500000000000000" pitchFamily="2" charset="0"/>
            </a:endParaRPr>
          </a:p>
        </p:txBody>
      </p:sp>
      <p:sp>
        <p:nvSpPr>
          <p:cNvPr id="747" name="Google Shape;747;p40"/>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TÓM TẮT NỘI DỤNG</a:t>
            </a:r>
            <a:endParaRPr>
              <a:solidFill>
                <a:schemeClr val="lt1"/>
              </a:solidFill>
            </a:endParaRPr>
          </a:p>
        </p:txBody>
      </p:sp>
      <p:sp>
        <p:nvSpPr>
          <p:cNvPr id="748" name="Google Shape;748;p40"/>
          <p:cNvSpPr txBox="1">
            <a:spLocks noGrp="1"/>
          </p:cNvSpPr>
          <p:nvPr>
            <p:ph type="title" idx="3"/>
          </p:nvPr>
        </p:nvSpPr>
        <p:spPr>
          <a:xfrm rot="2667">
            <a:off x="6128922" y="1351774"/>
            <a:ext cx="773400" cy="5682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a:t>02</a:t>
            </a:r>
            <a:endParaRPr/>
          </a:p>
        </p:txBody>
      </p:sp>
      <p:sp>
        <p:nvSpPr>
          <p:cNvPr id="749" name="Google Shape;749;p40"/>
          <p:cNvSpPr txBox="1">
            <a:spLocks noGrp="1"/>
          </p:cNvSpPr>
          <p:nvPr>
            <p:ph type="title" idx="4"/>
          </p:nvPr>
        </p:nvSpPr>
        <p:spPr>
          <a:xfrm>
            <a:off x="5035573" y="1947929"/>
            <a:ext cx="2960100" cy="455100"/>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Clr>
                <a:schemeClr val="dk1"/>
              </a:buClr>
              <a:buSzPts val="1100"/>
              <a:buFont typeface="Arial"/>
              <a:buNone/>
            </a:pPr>
            <a:r>
              <a:rPr lang="en" sz="1400" b="1"/>
              <a:t>QU</a:t>
            </a:r>
            <a:r>
              <a:rPr lang="en" sz="1400"/>
              <a:t>Á TRÌNH THỰC HIỆN</a:t>
            </a:r>
            <a:endParaRPr sz="1400" b="1"/>
          </a:p>
        </p:txBody>
      </p:sp>
      <p:sp>
        <p:nvSpPr>
          <p:cNvPr id="750" name="Google Shape;750;p40"/>
          <p:cNvSpPr txBox="1">
            <a:spLocks noGrp="1"/>
          </p:cNvSpPr>
          <p:nvPr>
            <p:ph type="subTitle" idx="5"/>
          </p:nvPr>
        </p:nvSpPr>
        <p:spPr>
          <a:xfrm>
            <a:off x="5168900" y="2403029"/>
            <a:ext cx="2960100" cy="1295480"/>
          </a:xfrm>
          <a:prstGeom prst="rect">
            <a:avLst/>
          </a:prstGeom>
        </p:spPr>
        <p:txBody>
          <a:bodyPr spcFirstLastPara="1" wrap="square" lIns="91425" tIns="91425" rIns="91425" bIns="91425" anchor="t" anchorCtr="0">
            <a:noAutofit/>
          </a:bodyPr>
          <a:lstStyle/>
          <a:p>
            <a:pPr marL="285750" indent="-285750" algn="l">
              <a:lnSpc>
                <a:spcPct val="150000"/>
              </a:lnSpc>
              <a:buFontTx/>
              <a:buChar char="-"/>
            </a:pPr>
            <a:r>
              <a:rPr lang="en-US">
                <a:latin typeface="Playfair Display" panose="00000500000000000000" pitchFamily="2" charset="0"/>
              </a:rPr>
              <a:t>Server : Cấu hình và kết hợp các công cụ hỗ trợ</a:t>
            </a:r>
          </a:p>
          <a:p>
            <a:pPr marL="285750" lvl="0" indent="-285750" algn="l" rtl="0">
              <a:lnSpc>
                <a:spcPct val="150000"/>
              </a:lnSpc>
              <a:spcBef>
                <a:spcPts val="0"/>
              </a:spcBef>
              <a:spcAft>
                <a:spcPts val="0"/>
              </a:spcAft>
              <a:buFontTx/>
              <a:buChar char="-"/>
            </a:pPr>
            <a:r>
              <a:rPr lang="en-US">
                <a:latin typeface="Playfair Display" panose="00000500000000000000" pitchFamily="2" charset="0"/>
              </a:rPr>
              <a:t>Back-End : Xây dựng API</a:t>
            </a:r>
          </a:p>
          <a:p>
            <a:pPr marL="285750" lvl="0" indent="-285750" algn="l" rtl="0">
              <a:lnSpc>
                <a:spcPct val="150000"/>
              </a:lnSpc>
              <a:spcBef>
                <a:spcPts val="0"/>
              </a:spcBef>
              <a:spcAft>
                <a:spcPts val="0"/>
              </a:spcAft>
              <a:buFontTx/>
              <a:buChar char="-"/>
            </a:pPr>
            <a:r>
              <a:rPr lang="en-US">
                <a:latin typeface="Playfair Display" panose="00000500000000000000" pitchFamily="2" charset="0"/>
              </a:rPr>
              <a:t>Front-End : Xây dựng giao diện</a:t>
            </a:r>
          </a:p>
        </p:txBody>
      </p:sp>
      <p:pic>
        <p:nvPicPr>
          <p:cNvPr id="2" name="Picture 1">
            <a:extLst>
              <a:ext uri="{FF2B5EF4-FFF2-40B4-BE49-F238E27FC236}">
                <a16:creationId xmlns:a16="http://schemas.microsoft.com/office/drawing/2014/main" id="{8AF7B762-B91E-4711-534C-635B0669DF44}"/>
              </a:ext>
            </a:extLst>
          </p:cNvPr>
          <p:cNvPicPr>
            <a:picLocks noChangeAspect="1"/>
          </p:cNvPicPr>
          <p:nvPr/>
        </p:nvPicPr>
        <p:blipFill>
          <a:blip r:embed="rId3"/>
          <a:stretch>
            <a:fillRect/>
          </a:stretch>
        </p:blipFill>
        <p:spPr>
          <a:xfrm>
            <a:off x="60579" y="57611"/>
            <a:ext cx="1222312" cy="67481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295339" cy="1869743"/>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Props là 1 từ viết ngắn gọn của properties. props là 1 đối tượng, nó lưu trữ các giá trị của các attribute (thuộc tính) của một thẻ (Tag).</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Là cách mà component có thể nhận được các giá trị của thuộc tính truyền vào từ bên ngoài vào, và là cách mà các component có thể nói chuyện với nhau.</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Dữ liệu của của React là một chiều có nghĩa là nó chỉ đi từ component cha xuống component con</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 Props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791" y="3178748"/>
            <a:ext cx="3732245" cy="1828800"/>
          </a:xfrm>
          <a:prstGeom prst="rect">
            <a:avLst/>
          </a:prstGeom>
        </p:spPr>
      </p:pic>
    </p:spTree>
    <p:extLst>
      <p:ext uri="{BB962C8B-B14F-4D97-AF65-F5344CB8AC3E}">
        <p14:creationId xmlns:p14="http://schemas.microsoft.com/office/powerpoint/2010/main" val="711211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2123658"/>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Cũng giống như props , state cũng lưu trữ thông tin về component, nhưng là lưu trữ dữ liệu động của một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State là dữ liệu động , nó cho phép một component theo dõi thông tin thay đổi giữa các kết xuất (render) và làm cho nó có thể tương tác.</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State chỉ có thể được sử dụng ở trong một component sinh ra nó.</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 State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056" y="732429"/>
            <a:ext cx="3700130" cy="3858707"/>
          </a:xfrm>
          <a:prstGeom prst="rect">
            <a:avLst/>
          </a:prstGeom>
        </p:spPr>
      </p:pic>
    </p:spTree>
    <p:extLst>
      <p:ext uri="{BB962C8B-B14F-4D97-AF65-F5344CB8AC3E}">
        <p14:creationId xmlns:p14="http://schemas.microsoft.com/office/powerpoint/2010/main" val="986680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1869743"/>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Hooks chính thức được giới thiệu trong phiên bản React 16.8. Nó cho phép chúng ta sử dụng state và các tính năng khác của React mà không phải dùng đến Class</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Hook là 1 function có thể gắn (hook) vào 1 function component để giúp component có thể quản lý các state hay các tính năng vòng đời của 1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Hook không hoạt động được trong class component</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a:t>
            </a:r>
            <a:r>
              <a:rPr lang="en-US" smtClean="0">
                <a:latin typeface="Playfair Display" panose="00000500000000000000" pitchFamily="2" charset="0"/>
              </a:rPr>
              <a:t>– Hook (1)</a:t>
            </a:r>
            <a:endParaRPr lang="en-US">
              <a:latin typeface="Playfair Display" panose="000005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429" y="1510889"/>
            <a:ext cx="2897767" cy="2897767"/>
          </a:xfrm>
          <a:prstGeom prst="rect">
            <a:avLst/>
          </a:prstGeom>
        </p:spPr>
      </p:pic>
    </p:spTree>
    <p:extLst>
      <p:ext uri="{BB962C8B-B14F-4D97-AF65-F5344CB8AC3E}">
        <p14:creationId xmlns:p14="http://schemas.microsoft.com/office/powerpoint/2010/main" val="2001794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2345963"/>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useState: Được sử dụng để lưu trữ các state của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useEffect: Hàm useEffect dùng để xử lý các side effects. </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useMemo: giúp ta kiểm soát việc được render dư thừa của các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useCallback: có nhiệm vụ tương tự như useMemo nhưng khác ở chỗ function truyền vào useMemo bắt buộc phải ở trong quá trình render trong khi đối với useCallback đó lại là function callback của 1 event nào đó như là onClick chẳng hạn. </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useContext: dung để share state giữa các componenet</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a:t>
            </a:r>
            <a:r>
              <a:rPr lang="en-US" smtClean="0">
                <a:latin typeface="Playfair Display" panose="00000500000000000000" pitchFamily="2" charset="0"/>
              </a:rPr>
              <a:t>– Hook (2)</a:t>
            </a:r>
            <a:endParaRPr lang="en-US">
              <a:latin typeface="Playfair Display" panose="000005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429" y="1510889"/>
            <a:ext cx="2897767" cy="2897767"/>
          </a:xfrm>
          <a:prstGeom prst="rect">
            <a:avLst/>
          </a:prstGeom>
        </p:spPr>
      </p:pic>
    </p:spTree>
    <p:extLst>
      <p:ext uri="{BB962C8B-B14F-4D97-AF65-F5344CB8AC3E}">
        <p14:creationId xmlns:p14="http://schemas.microsoft.com/office/powerpoint/2010/main" val="137619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Redux là 1 thư viện Javascript để quản lý state của ứng dụng, thường được sử dụng với javascript framework như React.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Redux hoạt động khá đơn giản. Nó có 1 store lưu trữ toàn bộ state của app. Mỗi component có thể access trực tiếp đến state được lưu trữ thay vì phải truyền props từ component này đến component khác.</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a:t>
            </a:r>
            <a:r>
              <a:rPr lang="en-US" smtClean="0">
                <a:latin typeface="Playfair Display" panose="00000500000000000000" pitchFamily="2" charset="0"/>
              </a:rPr>
              <a:t>Redux (1)</a:t>
            </a:r>
            <a:endParaRPr lang="en-US">
              <a:latin typeface="Playfair Display" panose="00000500000000000000" pitchFamily="2" charset="0"/>
            </a:endParaRPr>
          </a:p>
        </p:txBody>
      </p:sp>
      <p:pic>
        <p:nvPicPr>
          <p:cNvPr id="6" name="Picture 5" descr="redux"/>
          <p:cNvPicPr/>
          <p:nvPr/>
        </p:nvPicPr>
        <p:blipFill>
          <a:blip r:embed="rId3">
            <a:extLst>
              <a:ext uri="{28A0092B-C50C-407E-A947-70E740481C1C}">
                <a14:useLocalDpi xmlns:a14="http://schemas.microsoft.com/office/drawing/2010/main" val="0"/>
              </a:ext>
            </a:extLst>
          </a:blip>
          <a:srcRect/>
          <a:stretch>
            <a:fillRect/>
          </a:stretch>
        </p:blipFill>
        <p:spPr bwMode="auto">
          <a:xfrm>
            <a:off x="5445458" y="1175305"/>
            <a:ext cx="3017578" cy="3068003"/>
          </a:xfrm>
          <a:prstGeom prst="rect">
            <a:avLst/>
          </a:prstGeom>
          <a:noFill/>
          <a:ln>
            <a:noFill/>
          </a:ln>
        </p:spPr>
      </p:pic>
    </p:spTree>
    <p:extLst>
      <p:ext uri="{BB962C8B-B14F-4D97-AF65-F5344CB8AC3E}">
        <p14:creationId xmlns:p14="http://schemas.microsoft.com/office/powerpoint/2010/main" val="147001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Khi người dùng tương tác với UI sẽ tạo ra 1 action, action này sẽ được dispatcher gửi đến reducer (các action bất đồng bộ ví dụ như gọi api sẽ được sử lý bởi các middleware tại bước này). Reducer sẽ nhận thông tin từ action và state hiện tại và sử lý sao đó trả về một state mới. Khi state thay đổi U</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I</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 cũng sẽ cập nhật theo.</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a:t>
            </a:r>
            <a:r>
              <a:rPr lang="en-US" smtClean="0">
                <a:latin typeface="Playfair Display" panose="00000500000000000000" pitchFamily="2" charset="0"/>
              </a:rPr>
              <a:t>Redux (2)</a:t>
            </a:r>
            <a:endParaRPr lang="en-US">
              <a:latin typeface="Playfair Display" panose="00000500000000000000" pitchFamily="2" charset="0"/>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5183761" y="1634933"/>
            <a:ext cx="3796465" cy="2841533"/>
          </a:xfrm>
          <a:prstGeom prst="rect">
            <a:avLst/>
          </a:prstGeom>
        </p:spPr>
      </p:pic>
    </p:spTree>
    <p:extLst>
      <p:ext uri="{BB962C8B-B14F-4D97-AF65-F5344CB8AC3E}">
        <p14:creationId xmlns:p14="http://schemas.microsoft.com/office/powerpoint/2010/main" val="2637491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356755" cy="600164"/>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Actions đơn giản là các events. Chúng là cách mà chúng ta send data từ app đến Redux store. Những data này có thể là từ sự tương tác của user vs app, API calls hoặc cũng có thể là từ form submission.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Redux - Action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117" y="2398558"/>
            <a:ext cx="3603010" cy="2500048"/>
          </a:xfrm>
          <a:prstGeom prst="rect">
            <a:avLst/>
          </a:prstGeom>
        </p:spPr>
      </p:pic>
    </p:spTree>
    <p:extLst>
      <p:ext uri="{BB962C8B-B14F-4D97-AF65-F5344CB8AC3E}">
        <p14:creationId xmlns:p14="http://schemas.microsoft.com/office/powerpoint/2010/main" val="392998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339323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Reducers là các function nguyên thủy chúng lấy state hiện tại của app, thực hiện một action và trả về một state mới. Những states này được lưu như những objects và chúng định rõ cách state của một ứng dụng thay đổi trong việc phản hồi một action được gửi đến store. 1 reducer tương đương với 1 state nhưng kèm theo các mô tả state sẽ thay đổi như thế nào khi các action khác nhau được gọi</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Reducer sẽ dựa theo action type để thay đổi state với payload (nếu có) và trả về state mới. Lưu ý state mới phải là object mới nếu không Redux Reducer sẽ dựa theo action type để thay đổi state với payload (nếu có) và trả về state mới. Lưu ý state mới phải là object mới nếu không Redux sẽ không thể cập nhật lại UI</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Redux - </a:t>
            </a:r>
            <a:r>
              <a:rPr lang="vi-VN">
                <a:latin typeface="Playfair Display" panose="00000500000000000000" pitchFamily="2" charset="0"/>
                <a:ea typeface="Times New Roman" panose="02020603050405020304" pitchFamily="18" charset="0"/>
              </a:rPr>
              <a:t>Reducer</a:t>
            </a:r>
            <a:endParaRPr lang="en-US">
              <a:latin typeface="Playfair Display" panose="000005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529" y="1332254"/>
            <a:ext cx="3430460" cy="3444462"/>
          </a:xfrm>
          <a:prstGeom prst="rect">
            <a:avLst/>
          </a:prstGeom>
        </p:spPr>
      </p:pic>
    </p:spTree>
    <p:extLst>
      <p:ext uri="{BB962C8B-B14F-4D97-AF65-F5344CB8AC3E}">
        <p14:creationId xmlns:p14="http://schemas.microsoft.com/office/powerpoint/2010/main" val="29512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7831316" cy="854080"/>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Store là nơi lưu trạng thái của ứng dụng và chỉ có duy nhất một Store trong bất kỳ một chương trình ứng dụng Redux nào. Nhiệm vụ của store chính là quản lý, access các state được lưu, update state thông qua dispatch, cho phép truy cập state thông qua Getstate và đăng ký hoặc hủy đăng ký các listeners thông qua helper methods.</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Redux - Store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063" y="2860100"/>
            <a:ext cx="4531057" cy="1703677"/>
          </a:xfrm>
          <a:prstGeom prst="rect">
            <a:avLst/>
          </a:prstGeom>
        </p:spPr>
      </p:pic>
    </p:spTree>
    <p:extLst>
      <p:ext uri="{BB962C8B-B14F-4D97-AF65-F5344CB8AC3E}">
        <p14:creationId xmlns:p14="http://schemas.microsoft.com/office/powerpoint/2010/main" val="4133477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2631490"/>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TypeScript là một phiên bản cao hơn của JavaScript, được thiết kế để xây dựng các ứng dụng lớn và phức tạp.  Nó kế thừa nhiều khái niệm từ Java và C#, TypeScript là ngôn ngữ tĩnh (Static typed) có nghĩa là nó nghiêm ngặt và có trật tự trái ngược với free-type. Nó còn được bổ sung thêm lớp hướng đối tượng mà điều này không có ở Javascript. Với TypeScript, ta có thể bê nguyên xi code JavaScript vào trong cùng một file và chạy cùng nhau bình thường, bởi vì TypeScript duy trì cú pháp của JavaScript và mở rộng nó bằng một loạt tính năng mới. Nhờ đó mà hiệu năng làm việc được tăng lên đáng kể.</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848" y="1510889"/>
            <a:ext cx="2628616" cy="2628616"/>
          </a:xfrm>
          <a:prstGeom prst="rect">
            <a:avLst/>
          </a:prstGeom>
        </p:spPr>
      </p:pic>
    </p:spTree>
    <p:extLst>
      <p:ext uri="{BB962C8B-B14F-4D97-AF65-F5344CB8AC3E}">
        <p14:creationId xmlns:p14="http://schemas.microsoft.com/office/powerpoint/2010/main" val="3310142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42"/>
          <p:cNvSpPr txBox="1">
            <a:spLocks noGrp="1"/>
          </p:cNvSpPr>
          <p:nvPr>
            <p:ph type="title" idx="2"/>
          </p:nvPr>
        </p:nvSpPr>
        <p:spPr>
          <a:xfrm>
            <a:off x="2573049" y="1593372"/>
            <a:ext cx="4000962" cy="17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solidFill>
                  <a:schemeClr val="tx1"/>
                </a:solidFill>
              </a:rPr>
              <a:t>GIỚI THIỆU</a:t>
            </a:r>
            <a:endParaRPr sz="4000" b="1">
              <a:solidFill>
                <a:schemeClr val="tx1"/>
              </a:solidFill>
            </a:endParaRPr>
          </a:p>
        </p:txBody>
      </p:sp>
      <p:sp>
        <p:nvSpPr>
          <p:cNvPr id="780" name="Google Shape;780;p42"/>
          <p:cNvSpPr txBox="1">
            <a:spLocks noGrp="1"/>
          </p:cNvSpPr>
          <p:nvPr>
            <p:ph type="title"/>
          </p:nvPr>
        </p:nvSpPr>
        <p:spPr>
          <a:xfrm>
            <a:off x="3793550" y="793425"/>
            <a:ext cx="1557000" cy="120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781" name="Google Shape;781;p42"/>
          <p:cNvSpPr txBox="1">
            <a:spLocks noGrp="1"/>
          </p:cNvSpPr>
          <p:nvPr>
            <p:ph type="subTitle" idx="1"/>
          </p:nvPr>
        </p:nvSpPr>
        <p:spPr>
          <a:xfrm rot="261">
            <a:off x="2655075" y="3288122"/>
            <a:ext cx="3945300" cy="50742"/>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ctr" rtl="0">
              <a:spcBef>
                <a:spcPts val="0"/>
              </a:spcBef>
              <a:spcAft>
                <a:spcPts val="1600"/>
              </a:spcAft>
              <a:buNone/>
            </a:pPr>
            <a:r>
              <a:rPr lang="en-US"/>
              <a:t> </a:t>
            </a:r>
            <a:endParaRPr/>
          </a:p>
        </p:txBody>
      </p:sp>
      <p:grpSp>
        <p:nvGrpSpPr>
          <p:cNvPr id="782" name="Google Shape;782;p42"/>
          <p:cNvGrpSpPr/>
          <p:nvPr/>
        </p:nvGrpSpPr>
        <p:grpSpPr>
          <a:xfrm rot="-2994806">
            <a:off x="6073068" y="2601675"/>
            <a:ext cx="3940192" cy="2019929"/>
            <a:chOff x="2465495" y="3469133"/>
            <a:chExt cx="2426378" cy="1243876"/>
          </a:xfrm>
        </p:grpSpPr>
        <p:sp>
          <p:nvSpPr>
            <p:cNvPr id="783" name="Google Shape;783;p42"/>
            <p:cNvSpPr/>
            <p:nvPr/>
          </p:nvSpPr>
          <p:spPr>
            <a:xfrm>
              <a:off x="2465495" y="3469133"/>
              <a:ext cx="2426378" cy="1243876"/>
            </a:xfrm>
            <a:custGeom>
              <a:avLst/>
              <a:gdLst/>
              <a:ahLst/>
              <a:cxnLst/>
              <a:rect l="l" t="t" r="r" b="b"/>
              <a:pathLst>
                <a:path w="111289" h="57052" extrusionOk="0">
                  <a:moveTo>
                    <a:pt x="86461" y="0"/>
                  </a:moveTo>
                  <a:cubicBezTo>
                    <a:pt x="84150" y="0"/>
                    <a:pt x="81698" y="240"/>
                    <a:pt x="79116" y="754"/>
                  </a:cubicBezTo>
                  <a:cubicBezTo>
                    <a:pt x="76176" y="1344"/>
                    <a:pt x="73065" y="2288"/>
                    <a:pt x="69799" y="3649"/>
                  </a:cubicBezTo>
                  <a:cubicBezTo>
                    <a:pt x="69687" y="3690"/>
                    <a:pt x="69576" y="3740"/>
                    <a:pt x="69464" y="3786"/>
                  </a:cubicBezTo>
                  <a:cubicBezTo>
                    <a:pt x="69464" y="3786"/>
                    <a:pt x="66469" y="4783"/>
                    <a:pt x="60987" y="7658"/>
                  </a:cubicBezTo>
                  <a:cubicBezTo>
                    <a:pt x="53564" y="11561"/>
                    <a:pt x="41573" y="18907"/>
                    <a:pt x="26307" y="31895"/>
                  </a:cubicBezTo>
                  <a:cubicBezTo>
                    <a:pt x="24505" y="33429"/>
                    <a:pt x="22652" y="35042"/>
                    <a:pt x="20759" y="36736"/>
                  </a:cubicBezTo>
                  <a:cubicBezTo>
                    <a:pt x="14317" y="42508"/>
                    <a:pt x="7372" y="49231"/>
                    <a:pt x="1" y="57051"/>
                  </a:cubicBezTo>
                  <a:cubicBezTo>
                    <a:pt x="1" y="57051"/>
                    <a:pt x="19040" y="49882"/>
                    <a:pt x="47277" y="48865"/>
                  </a:cubicBezTo>
                  <a:cubicBezTo>
                    <a:pt x="49441" y="48784"/>
                    <a:pt x="51659" y="48741"/>
                    <a:pt x="53928" y="48741"/>
                  </a:cubicBezTo>
                  <a:cubicBezTo>
                    <a:pt x="55868" y="48741"/>
                    <a:pt x="57844" y="48773"/>
                    <a:pt x="59853" y="48840"/>
                  </a:cubicBezTo>
                  <a:cubicBezTo>
                    <a:pt x="61826" y="48901"/>
                    <a:pt x="63829" y="48996"/>
                    <a:pt x="65864" y="49132"/>
                  </a:cubicBezTo>
                  <a:cubicBezTo>
                    <a:pt x="67063" y="49211"/>
                    <a:pt x="68232" y="49269"/>
                    <a:pt x="69373" y="49302"/>
                  </a:cubicBezTo>
                  <a:lnTo>
                    <a:pt x="69379" y="49302"/>
                  </a:lnTo>
                  <a:cubicBezTo>
                    <a:pt x="70390" y="49334"/>
                    <a:pt x="71378" y="49350"/>
                    <a:pt x="72343" y="49350"/>
                  </a:cubicBezTo>
                  <a:cubicBezTo>
                    <a:pt x="104854" y="49350"/>
                    <a:pt x="111288" y="31404"/>
                    <a:pt x="111211" y="21418"/>
                  </a:cubicBezTo>
                  <a:cubicBezTo>
                    <a:pt x="111151" y="13263"/>
                    <a:pt x="105750" y="5040"/>
                    <a:pt x="96267" y="1629"/>
                  </a:cubicBezTo>
                  <a:cubicBezTo>
                    <a:pt x="94807" y="1110"/>
                    <a:pt x="93252" y="698"/>
                    <a:pt x="91606" y="421"/>
                  </a:cubicBezTo>
                  <a:cubicBezTo>
                    <a:pt x="89980" y="146"/>
                    <a:pt x="88263" y="0"/>
                    <a:pt x="86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3913475" y="3504648"/>
              <a:ext cx="978344" cy="1040437"/>
            </a:xfrm>
            <a:custGeom>
              <a:avLst/>
              <a:gdLst/>
              <a:ahLst/>
              <a:cxnLst/>
              <a:rect l="l" t="t" r="r" b="b"/>
              <a:pathLst>
                <a:path w="44873" h="47721" extrusionOk="0">
                  <a:moveTo>
                    <a:pt x="29851" y="1"/>
                  </a:moveTo>
                  <a:lnTo>
                    <a:pt x="29851" y="1"/>
                  </a:lnTo>
                  <a:cubicBezTo>
                    <a:pt x="30286" y="2269"/>
                    <a:pt x="31222" y="11488"/>
                    <a:pt x="20097" y="19247"/>
                  </a:cubicBezTo>
                  <a:cubicBezTo>
                    <a:pt x="8560" y="27292"/>
                    <a:pt x="0" y="31780"/>
                    <a:pt x="863" y="43998"/>
                  </a:cubicBezTo>
                  <a:cubicBezTo>
                    <a:pt x="969" y="45528"/>
                    <a:pt x="1775" y="46851"/>
                    <a:pt x="2957" y="47673"/>
                  </a:cubicBezTo>
                  <a:lnTo>
                    <a:pt x="2963" y="47673"/>
                  </a:lnTo>
                  <a:cubicBezTo>
                    <a:pt x="3974" y="47705"/>
                    <a:pt x="4962" y="47721"/>
                    <a:pt x="5927" y="47721"/>
                  </a:cubicBezTo>
                  <a:cubicBezTo>
                    <a:pt x="38438" y="47721"/>
                    <a:pt x="44872" y="29775"/>
                    <a:pt x="44795" y="19789"/>
                  </a:cubicBezTo>
                  <a:cubicBezTo>
                    <a:pt x="44735" y="11634"/>
                    <a:pt x="39334" y="3411"/>
                    <a:pt x="29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2918120" y="3548709"/>
              <a:ext cx="1167306" cy="871097"/>
            </a:xfrm>
            <a:custGeom>
              <a:avLst/>
              <a:gdLst/>
              <a:ahLst/>
              <a:cxnLst/>
              <a:rect l="l" t="t" r="r" b="b"/>
              <a:pathLst>
                <a:path w="53540" h="39954" extrusionOk="0">
                  <a:moveTo>
                    <a:pt x="49039" y="1"/>
                  </a:moveTo>
                  <a:cubicBezTo>
                    <a:pt x="48927" y="42"/>
                    <a:pt x="48817" y="92"/>
                    <a:pt x="48705" y="138"/>
                  </a:cubicBezTo>
                  <a:cubicBezTo>
                    <a:pt x="48705" y="138"/>
                    <a:pt x="45709" y="1134"/>
                    <a:pt x="40229" y="4010"/>
                  </a:cubicBezTo>
                  <a:cubicBezTo>
                    <a:pt x="32804" y="7912"/>
                    <a:pt x="20813" y="15259"/>
                    <a:pt x="5547" y="28247"/>
                  </a:cubicBezTo>
                  <a:cubicBezTo>
                    <a:pt x="3746" y="29780"/>
                    <a:pt x="1893" y="31393"/>
                    <a:pt x="1" y="33089"/>
                  </a:cubicBezTo>
                  <a:cubicBezTo>
                    <a:pt x="42" y="35748"/>
                    <a:pt x="1608" y="38343"/>
                    <a:pt x="4418" y="39411"/>
                  </a:cubicBezTo>
                  <a:cubicBezTo>
                    <a:pt x="4484" y="39436"/>
                    <a:pt x="4550" y="39461"/>
                    <a:pt x="4619" y="39485"/>
                  </a:cubicBezTo>
                  <a:cubicBezTo>
                    <a:pt x="6574" y="39807"/>
                    <a:pt x="8389" y="39954"/>
                    <a:pt x="10079" y="39954"/>
                  </a:cubicBezTo>
                  <a:cubicBezTo>
                    <a:pt x="23180" y="39954"/>
                    <a:pt x="28684" y="31126"/>
                    <a:pt x="32363" y="26859"/>
                  </a:cubicBezTo>
                  <a:cubicBezTo>
                    <a:pt x="36512" y="22043"/>
                    <a:pt x="48639" y="23704"/>
                    <a:pt x="52128" y="14898"/>
                  </a:cubicBezTo>
                  <a:cubicBezTo>
                    <a:pt x="53539" y="11339"/>
                    <a:pt x="53427" y="7807"/>
                    <a:pt x="52797" y="4864"/>
                  </a:cubicBezTo>
                  <a:cubicBezTo>
                    <a:pt x="52323" y="2648"/>
                    <a:pt x="50882" y="929"/>
                    <a:pt x="49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3039054" y="3636112"/>
              <a:ext cx="838154" cy="597846"/>
            </a:xfrm>
            <a:custGeom>
              <a:avLst/>
              <a:gdLst/>
              <a:ahLst/>
              <a:cxnLst/>
              <a:rect l="l" t="t" r="r" b="b"/>
              <a:pathLst>
                <a:path w="38443" h="27421" extrusionOk="0">
                  <a:moveTo>
                    <a:pt x="34682" y="1"/>
                  </a:moveTo>
                  <a:cubicBezTo>
                    <a:pt x="27257" y="3903"/>
                    <a:pt x="15266" y="11250"/>
                    <a:pt x="0" y="24238"/>
                  </a:cubicBezTo>
                  <a:cubicBezTo>
                    <a:pt x="1718" y="25881"/>
                    <a:pt x="4078" y="27420"/>
                    <a:pt x="6885" y="27420"/>
                  </a:cubicBezTo>
                  <a:cubicBezTo>
                    <a:pt x="7832" y="27420"/>
                    <a:pt x="8830" y="27245"/>
                    <a:pt x="9872" y="26839"/>
                  </a:cubicBezTo>
                  <a:cubicBezTo>
                    <a:pt x="17511" y="23848"/>
                    <a:pt x="13691" y="16538"/>
                    <a:pt x="22663" y="16041"/>
                  </a:cubicBezTo>
                  <a:cubicBezTo>
                    <a:pt x="31634" y="15542"/>
                    <a:pt x="38443" y="10889"/>
                    <a:pt x="37608" y="5574"/>
                  </a:cubicBezTo>
                  <a:cubicBezTo>
                    <a:pt x="37275" y="3421"/>
                    <a:pt x="36034" y="1507"/>
                    <a:pt x="34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3487688" y="4276123"/>
              <a:ext cx="341231" cy="258360"/>
            </a:xfrm>
            <a:custGeom>
              <a:avLst/>
              <a:gdLst/>
              <a:ahLst/>
              <a:cxnLst/>
              <a:rect l="l" t="t" r="r" b="b"/>
              <a:pathLst>
                <a:path w="15651" h="11850" extrusionOk="0">
                  <a:moveTo>
                    <a:pt x="10407" y="0"/>
                  </a:moveTo>
                  <a:cubicBezTo>
                    <a:pt x="10270" y="0"/>
                    <a:pt x="10130" y="7"/>
                    <a:pt x="9987" y="20"/>
                  </a:cubicBezTo>
                  <a:cubicBezTo>
                    <a:pt x="4435" y="548"/>
                    <a:pt x="0" y="8558"/>
                    <a:pt x="393" y="11850"/>
                  </a:cubicBezTo>
                  <a:cubicBezTo>
                    <a:pt x="2557" y="11769"/>
                    <a:pt x="4775" y="11726"/>
                    <a:pt x="7043" y="11726"/>
                  </a:cubicBezTo>
                  <a:cubicBezTo>
                    <a:pt x="8983" y="11726"/>
                    <a:pt x="10959" y="11758"/>
                    <a:pt x="12969" y="11825"/>
                  </a:cubicBezTo>
                  <a:cubicBezTo>
                    <a:pt x="14705" y="10542"/>
                    <a:pt x="15651" y="8338"/>
                    <a:pt x="15213" y="6058"/>
                  </a:cubicBezTo>
                  <a:cubicBezTo>
                    <a:pt x="14646" y="3077"/>
                    <a:pt x="13351" y="0"/>
                    <a:pt x="10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2"/>
          <p:cNvGrpSpPr/>
          <p:nvPr/>
        </p:nvGrpSpPr>
        <p:grpSpPr>
          <a:xfrm>
            <a:off x="445306" y="3104916"/>
            <a:ext cx="661473" cy="661460"/>
            <a:chOff x="3112765" y="1265353"/>
            <a:chExt cx="407336" cy="407328"/>
          </a:xfrm>
        </p:grpSpPr>
        <p:sp>
          <p:nvSpPr>
            <p:cNvPr id="789" name="Google Shape;789;p42"/>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42"/>
          <p:cNvGrpSpPr/>
          <p:nvPr/>
        </p:nvGrpSpPr>
        <p:grpSpPr>
          <a:xfrm>
            <a:off x="6687441" y="-5"/>
            <a:ext cx="1593229" cy="1593406"/>
            <a:chOff x="3060659" y="2310417"/>
            <a:chExt cx="981113" cy="981222"/>
          </a:xfrm>
        </p:grpSpPr>
        <p:sp>
          <p:nvSpPr>
            <p:cNvPr id="793" name="Google Shape;793;p42"/>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2"/>
          <p:cNvGrpSpPr/>
          <p:nvPr/>
        </p:nvGrpSpPr>
        <p:grpSpPr>
          <a:xfrm rot="10800000">
            <a:off x="474858" y="-111997"/>
            <a:ext cx="2162011" cy="2735821"/>
            <a:chOff x="5046136" y="309175"/>
            <a:chExt cx="1331370" cy="1684723"/>
          </a:xfrm>
        </p:grpSpPr>
        <p:sp>
          <p:nvSpPr>
            <p:cNvPr id="798" name="Google Shape;798;p42"/>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6F75658-3480-1A45-A678-0B0464D934C0}"/>
              </a:ext>
            </a:extLst>
          </p:cNvPr>
          <p:cNvPicPr>
            <a:picLocks noChangeAspect="1"/>
          </p:cNvPicPr>
          <p:nvPr/>
        </p:nvPicPr>
        <p:blipFill>
          <a:blip r:embed="rId3"/>
          <a:stretch>
            <a:fillRect/>
          </a:stretch>
        </p:blipFill>
        <p:spPr>
          <a:xfrm>
            <a:off x="60579" y="57611"/>
            <a:ext cx="1222312" cy="67481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568745"/>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TypeScript chia ra làm 7 loại cơ bản, bao gồm: boolean, number, string, array, enum, any, void.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Basic Types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196" y="57611"/>
            <a:ext cx="3308081" cy="4989125"/>
          </a:xfrm>
          <a:prstGeom prst="rect">
            <a:avLst/>
          </a:prstGeom>
        </p:spPr>
      </p:pic>
    </p:spTree>
    <p:extLst>
      <p:ext uri="{BB962C8B-B14F-4D97-AF65-F5344CB8AC3E}">
        <p14:creationId xmlns:p14="http://schemas.microsoft.com/office/powerpoint/2010/main" val="382772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110799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TypeScript có khai báo function giống như javaScript. Nhưng khi khai báo function TypeScript còn hỗ chợ việc khai báo với các kiểu trả ra của function và cũng như kiểu đầu vào của dữ liệu. Không những thế khi sử dụng TypeScript ta có thể khai báo giá trị mặc định của đầu vào ngay khi khai báo function, điều mà JavaScript không có. Không dừng lại ở đó typeScript còn hỗ chợ việc bỏ qua nhập một hoặc vài đầu vào</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a:t>
            </a: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Function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561" y="2851955"/>
            <a:ext cx="4606119" cy="1945762"/>
          </a:xfrm>
          <a:prstGeom prst="rect">
            <a:avLst/>
          </a:prstGeom>
        </p:spPr>
      </p:pic>
    </p:spTree>
    <p:extLst>
      <p:ext uri="{BB962C8B-B14F-4D97-AF65-F5344CB8AC3E}">
        <p14:creationId xmlns:p14="http://schemas.microsoft.com/office/powerpoint/2010/main" val="1481935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8" cy="2377574"/>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TypeScript, có rất nhiều types cơ bản như là number, string,... Ngoài ra, trong TypeScript chúng ta có các types nâng cao và các types nâng cao này được gọi là type aliases. Từ khóa type trong TypeScript là một cách cung cấp type aliases cho các variables, objects và functions của chúng ta. Các type aliases này mô tả dữ liệu của chúng ta trông như thế nào. Để mô tả loại dữ liệu của mình trông như thế nào chúng ta sử dụng các type cơ bản (string, number,...) hoặc bằng cách tạo tạo các type tùy chỉnh của chúng ta.</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Type aliases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768" y="1332254"/>
            <a:ext cx="3445539" cy="2434418"/>
          </a:xfrm>
          <a:prstGeom prst="rect">
            <a:avLst/>
          </a:prstGeom>
        </p:spPr>
      </p:pic>
    </p:spTree>
    <p:extLst>
      <p:ext uri="{BB962C8B-B14F-4D97-AF65-F5344CB8AC3E}">
        <p14:creationId xmlns:p14="http://schemas.microsoft.com/office/powerpoint/2010/main" val="3503838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822469"/>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Interface trong typescript cho phép bạn định nghĩ thuộc tính là gì và phương thức là gì mà đối tượng cần để được implement. Nếu đối tượng tuân thủ đúng khuôn mẫu interface thì đối tượng đã implement interface ấy sẽ được thực thi đúng. Nếu interface không được thực thi đúng thì typescript sẽ phát sinh lỗi ngay lập tức.</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Interface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156" y="2620863"/>
            <a:ext cx="3702930" cy="2090252"/>
          </a:xfrm>
          <a:prstGeom prst="rect">
            <a:avLst/>
          </a:prstGeom>
        </p:spPr>
      </p:pic>
    </p:spTree>
    <p:extLst>
      <p:ext uri="{BB962C8B-B14F-4D97-AF65-F5344CB8AC3E}">
        <p14:creationId xmlns:p14="http://schemas.microsoft.com/office/powerpoint/2010/main" val="2136026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4396517" cy="2885405"/>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Có thể merge interfaces, types thì không. </a:t>
            </a:r>
            <a:endParaRPr lang="en-US" sz="110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 aliases có thể sử dụng computed properties. Từ khóa in có thể được sử dụng để iterate tất cả các item bên trong một tập hợp keys. Chúng ta có thể sử dụng tính năng này để tạo mapped types.</a:t>
            </a:r>
            <a:endParaRPr lang="en-US" sz="110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TypeScript, chúng ta dễ dàng extends và implements interfaces. Nhưng không thể với types Với interface để kế thừa chúng ta sử dụng extends:</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Intersection cho phép chúng ta kết hợp nhiều types thành một types duy nhất. Để tạo một intersection types chúng ta dùng </a:t>
            </a:r>
            <a:r>
              <a:rPr lang="vi-VN" sz="1100">
                <a:solidFill>
                  <a:schemeClr val="dk1"/>
                </a:solidFill>
                <a:latin typeface="+mj-lt"/>
                <a:ea typeface="Times New Roman" panose="02020603050405020304" pitchFamily="18" charset="0"/>
                <a:cs typeface="Assistant"/>
                <a:sym typeface="Assistant"/>
              </a:rPr>
              <a:t>&amp;</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Types vs Interfaces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691" y="1304048"/>
            <a:ext cx="3709146" cy="25093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690" y="1328064"/>
            <a:ext cx="3709147" cy="222548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690" y="1328065"/>
            <a:ext cx="3693677" cy="195385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2613" y="1328063"/>
            <a:ext cx="3698754" cy="2087895"/>
          </a:xfrm>
          <a:prstGeom prst="rect">
            <a:avLst/>
          </a:prstGeom>
        </p:spPr>
      </p:pic>
    </p:spTree>
    <p:extLst>
      <p:ext uri="{BB962C8B-B14F-4D97-AF65-F5344CB8AC3E}">
        <p14:creationId xmlns:p14="http://schemas.microsoft.com/office/powerpoint/2010/main" val="291890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xit" presetSubtype="0" fill="hold" nodeType="with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1000"/>
                                        <p:tgtEl>
                                          <p:spTgt spid="7">
                                            <p:txEl>
                                              <p:pRg st="1" end="1"/>
                                            </p:txEl>
                                          </p:spTgt>
                                        </p:tgtEl>
                                      </p:cBhvr>
                                    </p:animEffect>
                                    <p:anim calcmode="lin" valueType="num">
                                      <p:cBhvr>
                                        <p:cTn id="3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par>
                                <p:cTn id="39" presetID="42" presetClass="exit" presetSubtype="0" fill="hold" nodeType="withEffect">
                                  <p:stCondLst>
                                    <p:cond delay="0"/>
                                  </p:stCondLst>
                                  <p:childTnLst>
                                    <p:animEffect transition="out" filter="fade">
                                      <p:cBhvr>
                                        <p:cTn id="40" dur="1000"/>
                                        <p:tgtEl>
                                          <p:spTgt spid="5"/>
                                        </p:tgtEl>
                                      </p:cBhvr>
                                    </p:animEffect>
                                    <p:anim calcmode="lin" valueType="num">
                                      <p:cBhvr>
                                        <p:cTn id="41" dur="1000"/>
                                        <p:tgtEl>
                                          <p:spTgt spid="5"/>
                                        </p:tgtEl>
                                        <p:attrNameLst>
                                          <p:attrName>ppt_x</p:attrName>
                                        </p:attrNameLst>
                                      </p:cBhvr>
                                      <p:tavLst>
                                        <p:tav tm="0">
                                          <p:val>
                                            <p:strVal val="ppt_x"/>
                                          </p:val>
                                        </p:tav>
                                        <p:tav tm="100000">
                                          <p:val>
                                            <p:strVal val="ppt_x"/>
                                          </p:val>
                                        </p:tav>
                                      </p:tavLst>
                                    </p:anim>
                                    <p:anim calcmode="lin" valueType="num">
                                      <p:cBhvr>
                                        <p:cTn id="42" dur="1000"/>
                                        <p:tgtEl>
                                          <p:spTgt spid="5"/>
                                        </p:tgtEl>
                                        <p:attrNameLst>
                                          <p:attrName>ppt_y</p:attrName>
                                        </p:attrNameLst>
                                      </p:cBhvr>
                                      <p:tavLst>
                                        <p:tav tm="0">
                                          <p:val>
                                            <p:strVal val="ppt_y"/>
                                          </p:val>
                                        </p:tav>
                                        <p:tav tm="100000">
                                          <p:val>
                                            <p:strVal val="ppt_y+.1"/>
                                          </p:val>
                                        </p:tav>
                                      </p:tavLst>
                                    </p:anim>
                                    <p:set>
                                      <p:cBhvr>
                                        <p:cTn id="43" dur="1" fill="hold">
                                          <p:stCondLst>
                                            <p:cond delay="999"/>
                                          </p:stCondLst>
                                        </p:cTn>
                                        <p:tgtEl>
                                          <p:spTgt spid="5"/>
                                        </p:tgtEl>
                                        <p:attrNameLst>
                                          <p:attrName>style.visibility</p:attrName>
                                        </p:attrNameLst>
                                      </p:cBhvr>
                                      <p:to>
                                        <p:strVal val="hidden"/>
                                      </p:to>
                                    </p:set>
                                  </p:childTnLst>
                                </p:cTn>
                              </p:par>
                              <p:par>
                                <p:cTn id="44" presetID="42" presetClass="entr" presetSubtype="0" fill="hold" nodeType="withEffect">
                                  <p:stCondLst>
                                    <p:cond delay="0"/>
                                  </p:stCondLst>
                                  <p:childTnLst>
                                    <p:set>
                                      <p:cBhvr>
                                        <p:cTn id="45" dur="1" fill="hold">
                                          <p:stCondLst>
                                            <p:cond delay="0"/>
                                          </p:stCondLst>
                                        </p:cTn>
                                        <p:tgtEl>
                                          <p:spTgt spid="7">
                                            <p:txEl>
                                              <p:pRg st="2" end="2"/>
                                            </p:txEl>
                                          </p:spTgt>
                                        </p:tgtEl>
                                        <p:attrNameLst>
                                          <p:attrName>style.visibility</p:attrName>
                                        </p:attrNameLst>
                                      </p:cBhvr>
                                      <p:to>
                                        <p:strVal val="visible"/>
                                      </p:to>
                                    </p:set>
                                    <p:animEffect transition="in" filter="fade">
                                      <p:cBhvr>
                                        <p:cTn id="46" dur="1000"/>
                                        <p:tgtEl>
                                          <p:spTgt spid="7">
                                            <p:txEl>
                                              <p:pRg st="2" end="2"/>
                                            </p:txEl>
                                          </p:spTgt>
                                        </p:tgtEl>
                                      </p:cBhvr>
                                    </p:animEffect>
                                    <p:anim calcmode="lin" valueType="num">
                                      <p:cBhvr>
                                        <p:cTn id="4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xit" presetSubtype="0" fill="hold" nodeType="withEffect">
                                  <p:stCondLst>
                                    <p:cond delay="0"/>
                                  </p:stCondLst>
                                  <p:childTnLst>
                                    <p:animEffect transition="out" filter="fade">
                                      <p:cBhvr>
                                        <p:cTn id="57" dur="1000"/>
                                        <p:tgtEl>
                                          <p:spTgt spid="6"/>
                                        </p:tgtEl>
                                      </p:cBhvr>
                                    </p:animEffect>
                                    <p:anim calcmode="lin" valueType="num">
                                      <p:cBhvr>
                                        <p:cTn id="58" dur="1000"/>
                                        <p:tgtEl>
                                          <p:spTgt spid="6"/>
                                        </p:tgtEl>
                                        <p:attrNameLst>
                                          <p:attrName>ppt_x</p:attrName>
                                        </p:attrNameLst>
                                      </p:cBhvr>
                                      <p:tavLst>
                                        <p:tav tm="0">
                                          <p:val>
                                            <p:strVal val="ppt_x"/>
                                          </p:val>
                                        </p:tav>
                                        <p:tav tm="100000">
                                          <p:val>
                                            <p:strVal val="ppt_x"/>
                                          </p:val>
                                        </p:tav>
                                      </p:tavLst>
                                    </p:anim>
                                    <p:anim calcmode="lin" valueType="num">
                                      <p:cBhvr>
                                        <p:cTn id="59" dur="1000"/>
                                        <p:tgtEl>
                                          <p:spTgt spid="6"/>
                                        </p:tgtEl>
                                        <p:attrNameLst>
                                          <p:attrName>ppt_y</p:attrName>
                                        </p:attrNameLst>
                                      </p:cBhvr>
                                      <p:tavLst>
                                        <p:tav tm="0">
                                          <p:val>
                                            <p:strVal val="ppt_y"/>
                                          </p:val>
                                        </p:tav>
                                        <p:tav tm="100000">
                                          <p:val>
                                            <p:strVal val="ppt_y+.1"/>
                                          </p:val>
                                        </p:tav>
                                      </p:tavLst>
                                    </p:anim>
                                    <p:set>
                                      <p:cBhvr>
                                        <p:cTn id="60" dur="1" fill="hold">
                                          <p:stCondLst>
                                            <p:cond delay="999"/>
                                          </p:stCondLst>
                                        </p:cTn>
                                        <p:tgtEl>
                                          <p:spTgt spid="6"/>
                                        </p:tgtEl>
                                        <p:attrNameLst>
                                          <p:attrName>style.visibility</p:attrName>
                                        </p:attrNameLst>
                                      </p:cBhvr>
                                      <p:to>
                                        <p:strVal val="hidden"/>
                                      </p:to>
                                    </p:set>
                                  </p:childTnLst>
                                </p:cTn>
                              </p:par>
                              <p:par>
                                <p:cTn id="61" presetID="42" presetClass="entr" presetSubtype="0" fill="hold" nodeType="with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1000"/>
                                        <p:tgtEl>
                                          <p:spTgt spid="7">
                                            <p:txEl>
                                              <p:pRg st="3" end="3"/>
                                            </p:txEl>
                                          </p:spTgt>
                                        </p:tgtEl>
                                      </p:cBhvr>
                                    </p:animEffect>
                                    <p:anim calcmode="lin" valueType="num">
                                      <p:cBhvr>
                                        <p:cTn id="6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568554"/>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Generic type trong TypeScript cho phép bạn viết các function, class và interface có thể tái sử dụng và tổng quát hóa. Trong hướng dẫn này, bạn sẽ tập trung vào việc tạo các hàm generic (generic function).</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Generics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4" y="2439839"/>
            <a:ext cx="4019107" cy="1768407"/>
          </a:xfrm>
          <a:prstGeom prst="rect">
            <a:avLst/>
          </a:prstGeom>
        </p:spPr>
      </p:pic>
      <p:sp>
        <p:nvSpPr>
          <p:cNvPr id="4" name="TextBox 3"/>
          <p:cNvSpPr txBox="1"/>
          <p:nvPr/>
        </p:nvSpPr>
        <p:spPr>
          <a:xfrm>
            <a:off x="4965621" y="2439839"/>
            <a:ext cx="3960238" cy="2243691"/>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050">
                <a:solidFill>
                  <a:schemeClr val="dk1"/>
                </a:solidFill>
                <a:latin typeface="Playfair Display" panose="00000500000000000000" pitchFamily="2" charset="0"/>
                <a:ea typeface="Times New Roman" panose="02020603050405020304" pitchFamily="18" charset="0"/>
                <a:cs typeface="Assistant"/>
              </a:rPr>
              <a:t>Hàm này sử dụng biến kiểu T. Kiểu T cho phép bạn chỉ định kiểu dữ liệu tại thời điểm gọi hàm. Ngoài ra, hàm sử dụng biến kiểu T làm kiểu trả về của nó.</a:t>
            </a:r>
          </a:p>
          <a:p>
            <a:pPr marL="171450" indent="-171450">
              <a:lnSpc>
                <a:spcPct val="150000"/>
              </a:lnSpc>
              <a:buClr>
                <a:schemeClr val="lt1"/>
              </a:buClr>
              <a:buSzPts val="1400"/>
              <a:buFont typeface="Arial" panose="020B0604020202020204" pitchFamily="34" charset="0"/>
              <a:buChar char="•"/>
            </a:pPr>
            <a:r>
              <a:rPr lang="vi-VN" sz="1050">
                <a:solidFill>
                  <a:schemeClr val="dk1"/>
                </a:solidFill>
                <a:latin typeface="Playfair Display" panose="00000500000000000000" pitchFamily="2" charset="0"/>
                <a:ea typeface="Times New Roman" panose="02020603050405020304" pitchFamily="18" charset="0"/>
                <a:cs typeface="Assistant"/>
              </a:rPr>
              <a:t>Hàm getRandomElement() là hàm generic bởi vì nó có thể làm việc với bất kỳ kiểu dữ liệu nào, ví dụ: chuỗi, số, đối tượng, ...</a:t>
            </a:r>
          </a:p>
          <a:p>
            <a:pPr marL="171450" indent="-171450">
              <a:lnSpc>
                <a:spcPct val="150000"/>
              </a:lnSpc>
              <a:buClr>
                <a:schemeClr val="lt1"/>
              </a:buClr>
              <a:buSzPts val="1400"/>
              <a:buFont typeface="Arial" panose="020B0604020202020204" pitchFamily="34" charset="0"/>
              <a:buChar char="•"/>
            </a:pPr>
            <a:r>
              <a:rPr lang="vi-VN" sz="1050">
                <a:solidFill>
                  <a:schemeClr val="dk1"/>
                </a:solidFill>
                <a:latin typeface="Playfair Display" panose="00000500000000000000" pitchFamily="2" charset="0"/>
                <a:ea typeface="Times New Roman" panose="02020603050405020304" pitchFamily="18" charset="0"/>
                <a:cs typeface="Assistant"/>
              </a:rPr>
              <a:t>Theo quy ước, chúng ta sử dụng ký tự T làm kiểu dữ liệu của biến. Tuy nhiên, bạn có thể sử dụng các chữ khác như A, B C, ...</a:t>
            </a:r>
          </a:p>
        </p:txBody>
      </p:sp>
    </p:spTree>
    <p:extLst>
      <p:ext uri="{BB962C8B-B14F-4D97-AF65-F5344CB8AC3E}">
        <p14:creationId xmlns:p14="http://schemas.microsoft.com/office/powerpoint/2010/main" val="979217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158421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Ant là tập hợp các components của React được xây dựng theo chuẩn thiết kế của Ant UED Team. Tương tự như chuẩn Material Design, Ant cung cấp hầu hết các component thông dụng trong ứng dụng web hiện đại, như Layout, Button, Icon, DatePicket, v.v…Bên cạnh đó Ant cũng có những component riêng thú vị, như LocaleProvider cho phép bạn thay đổi ngôn ngữ trên toàn ứng dụng.</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Có thể coi Ant Design cho React là tập hợp của hầu hết các thư viện về React. Nó đáp ứng được hầu hết các yêu cầu của project của bạn mà ban không phải cài thêm bất cứ thư viện nào nữa.</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8 . Antd </a:t>
            </a:r>
          </a:p>
        </p:txBody>
      </p:sp>
    </p:spTree>
    <p:extLst>
      <p:ext uri="{BB962C8B-B14F-4D97-AF65-F5344CB8AC3E}">
        <p14:creationId xmlns:p14="http://schemas.microsoft.com/office/powerpoint/2010/main" val="415700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6"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là được biết là một web server mã nguồn mở. Nginx sử dụng kiến trúc đơn luồng với mục đích là tối đa hiệu năng và sự ổn định. </a:t>
            </a:r>
          </a:p>
          <a:p>
            <a:pPr marL="171450"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a:t>
            </a:r>
            <a:r>
              <a:rPr lang="en-US" sz="1100" smtClean="0">
                <a:solidFill>
                  <a:schemeClr val="dk1"/>
                </a:solidFill>
                <a:latin typeface="Playfair Display" panose="00000500000000000000" pitchFamily="2" charset="0"/>
                <a:ea typeface="Times New Roman" panose="02020603050405020304" pitchFamily="18" charset="0"/>
                <a:cs typeface="Assistant"/>
              </a:rPr>
              <a:t>ginx </a:t>
            </a:r>
            <a:r>
              <a:rPr lang="en-US" sz="1100">
                <a:solidFill>
                  <a:schemeClr val="dk1"/>
                </a:solidFill>
                <a:latin typeface="Playfair Display" panose="00000500000000000000" pitchFamily="2" charset="0"/>
                <a:ea typeface="Times New Roman" panose="02020603050405020304" pitchFamily="18" charset="0"/>
                <a:cs typeface="Assistant"/>
              </a:rPr>
              <a:t>là web server sẽ hoạt động không dựa trên luồng mà Nginx được xây dựng trên kiến trúc xử lý bất đồng bộ và điều hướng tài nguyên cho các yêu cầu một cách linh hoạt.</a:t>
            </a: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9</a:t>
            </a:r>
            <a:r>
              <a:rPr lang="en-US" smtClean="0">
                <a:latin typeface="Playfair Display" panose="00000500000000000000" pitchFamily="2" charset="0"/>
              </a:rPr>
              <a:t> </a:t>
            </a:r>
            <a:r>
              <a:rPr lang="en-US">
                <a:latin typeface="Playfair Display" panose="00000500000000000000" pitchFamily="2" charset="0"/>
              </a:rPr>
              <a:t>. </a:t>
            </a:r>
            <a:r>
              <a:rPr lang="en-US" smtClean="0">
                <a:latin typeface="Playfair Display" panose="00000500000000000000" pitchFamily="2" charset="0"/>
              </a:rPr>
              <a:t>Nginx (1)</a:t>
            </a:r>
            <a:endParaRPr lang="en-US">
              <a:latin typeface="Playfair Display" panose="00000500000000000000" pitchFamily="2" charset="0"/>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183761" y="1972101"/>
            <a:ext cx="3837409" cy="2131501"/>
          </a:xfrm>
          <a:prstGeom prst="rect">
            <a:avLst/>
          </a:prstGeom>
        </p:spPr>
      </p:pic>
    </p:spTree>
    <p:extLst>
      <p:ext uri="{BB962C8B-B14F-4D97-AF65-F5344CB8AC3E}">
        <p14:creationId xmlns:p14="http://schemas.microsoft.com/office/powerpoint/2010/main" val="1509848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2123658"/>
          </a:xfrm>
          <a:prstGeom prst="rect">
            <a:avLst/>
          </a:prstGeom>
          <a:noFill/>
        </p:spPr>
        <p:txBody>
          <a:bodyPr wrap="square" rtlCol="0">
            <a:spAutoFit/>
          </a:bodyPr>
          <a:lstStyle/>
          <a:p>
            <a:pPr lvl="0">
              <a:lnSpc>
                <a:spcPct val="150000"/>
              </a:lnSpc>
              <a:buClr>
                <a:schemeClr val="lt1"/>
              </a:buClr>
              <a:buSzPts val="1400"/>
            </a:pPr>
            <a:r>
              <a:rPr lang="en-US" sz="1100">
                <a:solidFill>
                  <a:schemeClr val="dk1"/>
                </a:solidFill>
                <a:latin typeface="Playfair Display" panose="00000500000000000000" pitchFamily="2" charset="0"/>
                <a:ea typeface="Times New Roman" panose="02020603050405020304" pitchFamily="18" charset="0"/>
                <a:cs typeface="Assistant"/>
              </a:rPr>
              <a:t>Một số tiện ích của nginx như</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Tạo ra khả năng xử lý hơn đến 10.000 kết nối cùng một lúc với các bộ nhớ thấp.</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Hỗ trợ phục vụ các tập tin tĩnh và lập ra các chỉ mục tập tin phù hợp.</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Có khả năng tăng tốc reverse proxy bằng các bộ nhớ đệm giúp cân bằng tải đơn giản hơn với khả năng chịu lỗi vô cùng cao.</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thể hỗ trợ tăng tốc cùng với bộ nhớ FastCGI, uwsgi, SCGI và những máy chủ memcached vô cùng hiệu quả.</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Kiến trúc modular cho phép bạn gia tăng tốc độ nạp trang bằng biện pháp nén gzip một cách tự động</a:t>
            </a:r>
            <a:r>
              <a:rPr lang="en-US" sz="1100" smtClean="0">
                <a:solidFill>
                  <a:schemeClr val="dk1"/>
                </a:solidFill>
                <a:latin typeface="Playfair Display" panose="00000500000000000000" pitchFamily="2" charset="0"/>
                <a:ea typeface="Times New Roman" panose="02020603050405020304" pitchFamily="18" charset="0"/>
                <a:cs typeface="Assistant"/>
              </a:rPr>
              <a:t>.</a:t>
            </a: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khả năng hỗ trợ thực hiện mã hóa SSL và TLS.</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Cấu hình của Nginx vô cùng linh hoạt giúp lưu lại nhật ký truy vấn một cách dễ dàng</a:t>
            </a:r>
            <a:endParaRPr lang="vi-VN" sz="1100">
              <a:solidFill>
                <a:schemeClr val="dk1"/>
              </a:solidFill>
              <a:latin typeface="Playfair Display" panose="00000500000000000000" pitchFamily="2" charset="0"/>
              <a:ea typeface="Times New Roman" panose="02020603050405020304" pitchFamily="18" charset="0"/>
              <a:cs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9</a:t>
            </a:r>
            <a:r>
              <a:rPr lang="en-US" smtClean="0">
                <a:latin typeface="Playfair Display" panose="00000500000000000000" pitchFamily="2" charset="0"/>
              </a:rPr>
              <a:t> </a:t>
            </a:r>
            <a:r>
              <a:rPr lang="en-US">
                <a:latin typeface="Playfair Display" panose="00000500000000000000" pitchFamily="2" charset="0"/>
              </a:rPr>
              <a:t>. </a:t>
            </a:r>
            <a:r>
              <a:rPr lang="en-US" smtClean="0">
                <a:latin typeface="Playfair Display" panose="00000500000000000000" pitchFamily="2" charset="0"/>
              </a:rPr>
              <a:t>Nginx (2)</a:t>
            </a:r>
            <a:endParaRPr lang="en-US">
              <a:latin typeface="Playfair Display" panose="00000500000000000000" pitchFamily="2" charset="0"/>
            </a:endParaRPr>
          </a:p>
        </p:txBody>
      </p:sp>
    </p:spTree>
    <p:extLst>
      <p:ext uri="{BB962C8B-B14F-4D97-AF65-F5344CB8AC3E}">
        <p14:creationId xmlns:p14="http://schemas.microsoft.com/office/powerpoint/2010/main" val="2156012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2345963"/>
          </a:xfrm>
          <a:prstGeom prst="rect">
            <a:avLst/>
          </a:prstGeom>
          <a:noFill/>
        </p:spPr>
        <p:txBody>
          <a:bodyPr wrap="square" rtlCol="0">
            <a:spAutoFit/>
          </a:bodyPr>
          <a:lstStyle/>
          <a:p>
            <a:pPr lvl="0">
              <a:lnSpc>
                <a:spcPct val="150000"/>
              </a:lnSpc>
              <a:buClr>
                <a:schemeClr val="lt1"/>
              </a:buClr>
              <a:buSzPts val="1400"/>
            </a:pPr>
            <a:r>
              <a:rPr lang="en-US" sz="1100">
                <a:solidFill>
                  <a:schemeClr val="dk1"/>
                </a:solidFill>
                <a:latin typeface="Playfair Display" panose="00000500000000000000" pitchFamily="2" charset="0"/>
                <a:ea typeface="Times New Roman" panose="02020603050405020304" pitchFamily="18" charset="0"/>
                <a:cs typeface="Assistant"/>
              </a:rPr>
              <a:t>Một số tiện ích của nginx </a:t>
            </a:r>
            <a:r>
              <a:rPr lang="en-US" sz="1100" smtClean="0">
                <a:solidFill>
                  <a:schemeClr val="dk1"/>
                </a:solidFill>
                <a:latin typeface="Playfair Display" panose="00000500000000000000" pitchFamily="2" charset="0"/>
                <a:ea typeface="Times New Roman" panose="02020603050405020304" pitchFamily="18" charset="0"/>
                <a:cs typeface="Assistant"/>
              </a:rPr>
              <a:t>như</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khả năng chuyển hướng lỗi 3XX-5XX.</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Rewrite URL có thể sử dụng expression.</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thể hạn chế tỷ lệ đáp ứng của truy vấn.</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giúp giới hạn số kết nối đồng thời cũng như truy vấn từ 1 địa chỉ.</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khả năng nhúng mã PERL một cách dễ dàng.</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thể hỗ trợ và tương thích hoàn toàn với IPv6.</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thể hỗ trợ cho websockets.</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hỗ trợ truyền tải các file FLV và MP4.</a:t>
            </a:r>
            <a:endParaRPr lang="vi-VN" sz="1100">
              <a:solidFill>
                <a:schemeClr val="dk1"/>
              </a:solidFill>
              <a:latin typeface="Playfair Display" panose="00000500000000000000" pitchFamily="2" charset="0"/>
              <a:ea typeface="Times New Roman" panose="02020603050405020304" pitchFamily="18" charset="0"/>
              <a:cs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9</a:t>
            </a:r>
            <a:r>
              <a:rPr lang="en-US" smtClean="0">
                <a:latin typeface="Playfair Display" panose="00000500000000000000" pitchFamily="2" charset="0"/>
              </a:rPr>
              <a:t> </a:t>
            </a:r>
            <a:r>
              <a:rPr lang="en-US">
                <a:latin typeface="Playfair Display" panose="00000500000000000000" pitchFamily="2" charset="0"/>
              </a:rPr>
              <a:t>. </a:t>
            </a:r>
            <a:r>
              <a:rPr lang="en-US" smtClean="0">
                <a:latin typeface="Playfair Display" panose="00000500000000000000" pitchFamily="2" charset="0"/>
              </a:rPr>
              <a:t>Nginx (3)</a:t>
            </a:r>
            <a:endParaRPr lang="en-US">
              <a:latin typeface="Playfair Display" panose="00000500000000000000" pitchFamily="2" charset="0"/>
            </a:endParaRPr>
          </a:p>
        </p:txBody>
      </p:sp>
    </p:spTree>
    <p:extLst>
      <p:ext uri="{BB962C8B-B14F-4D97-AF65-F5344CB8AC3E}">
        <p14:creationId xmlns:p14="http://schemas.microsoft.com/office/powerpoint/2010/main" val="84804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9B26C-01B7-2D89-AEAA-F2BF9F228B2D}"/>
              </a:ext>
            </a:extLst>
          </p:cNvPr>
          <p:cNvSpPr>
            <a:spLocks noGrp="1"/>
          </p:cNvSpPr>
          <p:nvPr>
            <p:ph type="title"/>
          </p:nvPr>
        </p:nvSpPr>
        <p:spPr>
          <a:xfrm>
            <a:off x="660878" y="917511"/>
            <a:ext cx="2582758" cy="709265"/>
          </a:xfrm>
        </p:spPr>
        <p:txBody>
          <a:bodyPr/>
          <a:lstStyle/>
          <a:p>
            <a:r>
              <a:rPr lang="en-US" sz="1400"/>
              <a:t>GIỚI THIỆU VỀ ĐỀ TÀI</a:t>
            </a:r>
            <a:r>
              <a:rPr lang="en-US" sz="1400" b="1"/>
              <a:t/>
            </a:r>
            <a:br>
              <a:rPr lang="en-US" sz="1400" b="1"/>
            </a:br>
            <a:endParaRPr lang="en-US" sz="1400"/>
          </a:p>
        </p:txBody>
      </p:sp>
      <p:pic>
        <p:nvPicPr>
          <p:cNvPr id="6" name="Picture Placeholder 5">
            <a:extLst>
              <a:ext uri="{FF2B5EF4-FFF2-40B4-BE49-F238E27FC236}">
                <a16:creationId xmlns:a16="http://schemas.microsoft.com/office/drawing/2014/main" id="{B1879E8D-A2D5-9E32-DA2E-0E7720893D34}"/>
              </a:ext>
            </a:extLst>
          </p:cNvPr>
          <p:cNvPicPr>
            <a:picLocks noGrp="1" noChangeAspect="1"/>
          </p:cNvPicPr>
          <p:nvPr>
            <p:ph type="pic" idx="2"/>
          </p:nvPr>
        </p:nvPicPr>
        <p:blipFill>
          <a:blip r:embed="rId2"/>
          <a:srcRect l="18840" r="18840"/>
          <a:stretch>
            <a:fillRect/>
          </a:stretch>
        </p:blipFill>
        <p:spPr>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8A9569E7-B3FB-7C76-87D3-E5DA7318501D}"/>
              </a:ext>
            </a:extLst>
          </p:cNvPr>
          <p:cNvSpPr txBox="1"/>
          <p:nvPr/>
        </p:nvSpPr>
        <p:spPr>
          <a:xfrm>
            <a:off x="600502" y="1816547"/>
            <a:ext cx="3971498" cy="24094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latin typeface="Playfair Display" panose="00000500000000000000" pitchFamily="2" charset="0"/>
              </a:rPr>
              <a:t>Sinh viên hiện nay phải đối mặt tỉ lệ cạnh tranh về việc tìm kiếm việc làm rất cao</a:t>
            </a:r>
          </a:p>
          <a:p>
            <a:pPr marL="285750" indent="-285750">
              <a:lnSpc>
                <a:spcPct val="200000"/>
              </a:lnSpc>
              <a:buFont typeface="Arial" panose="020B0604020202020204" pitchFamily="34" charset="0"/>
              <a:buChar char="•"/>
            </a:pPr>
            <a:r>
              <a:rPr lang="en-US" sz="1100">
                <a:latin typeface="Playfair Display" panose="00000500000000000000" pitchFamily="2" charset="0"/>
              </a:rPr>
              <a:t>Nhầm tăng cường cơ hội tìm việc cho sinh viên Trường đại Học Tôn Đức Thắng </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Kênh tìm kiếm việc này sẽ cho phép sinh viên </a:t>
            </a:r>
            <a:r>
              <a:rPr lang="en-US" sz="1100">
                <a:latin typeface="Playfair Display" panose="00000500000000000000" pitchFamily="2" charset="0"/>
                <a:ea typeface="Times New Roman" panose="02020603050405020304" pitchFamily="18" charset="0"/>
              </a:rPr>
              <a:t>tiếp cận với các nguồn công việc đảm bảo và phù hợp với chuyên môn của mình</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3"/>
          <a:stretch>
            <a:fillRect/>
          </a:stretch>
        </p:blipFill>
        <p:spPr>
          <a:xfrm>
            <a:off x="60579" y="57611"/>
            <a:ext cx="1222312" cy="674818"/>
          </a:xfrm>
          <a:prstGeom prst="rect">
            <a:avLst/>
          </a:prstGeom>
        </p:spPr>
      </p:pic>
    </p:spTree>
    <p:extLst>
      <p:ext uri="{BB962C8B-B14F-4D97-AF65-F5344CB8AC3E}">
        <p14:creationId xmlns:p14="http://schemas.microsoft.com/office/powerpoint/2010/main" val="1698717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59"/>
          <p:cNvSpPr txBox="1">
            <a:spLocks noGrp="1"/>
          </p:cNvSpPr>
          <p:nvPr>
            <p:ph type="title"/>
          </p:nvPr>
        </p:nvSpPr>
        <p:spPr>
          <a:xfrm>
            <a:off x="720000" y="1158950"/>
            <a:ext cx="15147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27" name="Google Shape;1427;p59"/>
          <p:cNvSpPr txBox="1">
            <a:spLocks noGrp="1"/>
          </p:cNvSpPr>
          <p:nvPr>
            <p:ph type="subTitle" idx="1"/>
          </p:nvPr>
        </p:nvSpPr>
        <p:spPr>
          <a:xfrm rot="267">
            <a:off x="640243" y="3808418"/>
            <a:ext cx="2876317" cy="4594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 </a:t>
            </a:r>
            <a:endParaRPr/>
          </a:p>
        </p:txBody>
      </p:sp>
      <p:sp>
        <p:nvSpPr>
          <p:cNvPr id="1428" name="Google Shape;1428;p59"/>
          <p:cNvSpPr txBox="1">
            <a:spLocks noGrp="1"/>
          </p:cNvSpPr>
          <p:nvPr>
            <p:ph type="title" idx="2"/>
          </p:nvPr>
        </p:nvSpPr>
        <p:spPr>
          <a:xfrm>
            <a:off x="511972" y="2895172"/>
            <a:ext cx="4429850" cy="9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4000" b="1"/>
              <a:t>QU</a:t>
            </a:r>
            <a:r>
              <a:rPr lang="en" sz="4000"/>
              <a:t>Á TRÌNH THỰC HIỆN</a:t>
            </a:r>
            <a:endParaRPr sz="4000" b="1"/>
          </a:p>
        </p:txBody>
      </p:sp>
      <p:grpSp>
        <p:nvGrpSpPr>
          <p:cNvPr id="1429" name="Google Shape;1429;p59"/>
          <p:cNvGrpSpPr/>
          <p:nvPr/>
        </p:nvGrpSpPr>
        <p:grpSpPr>
          <a:xfrm rot="10800000">
            <a:off x="4832028" y="-1337260"/>
            <a:ext cx="1282301" cy="2969495"/>
            <a:chOff x="1763896" y="2910574"/>
            <a:chExt cx="789643" cy="1828619"/>
          </a:xfrm>
        </p:grpSpPr>
        <p:sp>
          <p:nvSpPr>
            <p:cNvPr id="1430" name="Google Shape;1430;p59"/>
            <p:cNvSpPr/>
            <p:nvPr/>
          </p:nvSpPr>
          <p:spPr>
            <a:xfrm>
              <a:off x="1763896" y="2910574"/>
              <a:ext cx="789643" cy="1828619"/>
            </a:xfrm>
            <a:custGeom>
              <a:avLst/>
              <a:gdLst/>
              <a:ahLst/>
              <a:cxnLst/>
              <a:rect l="l" t="t" r="r" b="b"/>
              <a:pathLst>
                <a:path w="36218" h="83872" extrusionOk="0">
                  <a:moveTo>
                    <a:pt x="24063" y="1"/>
                  </a:moveTo>
                  <a:cubicBezTo>
                    <a:pt x="20796" y="1"/>
                    <a:pt x="16610" y="2122"/>
                    <a:pt x="14046" y="14422"/>
                  </a:cubicBezTo>
                  <a:lnTo>
                    <a:pt x="14046" y="14426"/>
                  </a:lnTo>
                  <a:cubicBezTo>
                    <a:pt x="12895" y="19942"/>
                    <a:pt x="12069" y="27507"/>
                    <a:pt x="11797" y="37839"/>
                  </a:cubicBezTo>
                  <a:cubicBezTo>
                    <a:pt x="10770" y="76843"/>
                    <a:pt x="966" y="83323"/>
                    <a:pt x="1" y="83872"/>
                  </a:cubicBezTo>
                  <a:cubicBezTo>
                    <a:pt x="764" y="83500"/>
                    <a:pt x="7175" y="80160"/>
                    <a:pt x="16005" y="68000"/>
                  </a:cubicBezTo>
                  <a:cubicBezTo>
                    <a:pt x="19354" y="63396"/>
                    <a:pt x="23046" y="57527"/>
                    <a:pt x="26915" y="50078"/>
                  </a:cubicBezTo>
                  <a:cubicBezTo>
                    <a:pt x="34303" y="35844"/>
                    <a:pt x="36217" y="23833"/>
                    <a:pt x="35322" y="15177"/>
                  </a:cubicBezTo>
                  <a:cubicBezTo>
                    <a:pt x="35305" y="14991"/>
                    <a:pt x="35285" y="14813"/>
                    <a:pt x="35264" y="14632"/>
                  </a:cubicBezTo>
                  <a:cubicBezTo>
                    <a:pt x="34278" y="6322"/>
                    <a:pt x="30669" y="1228"/>
                    <a:pt x="26915" y="406"/>
                  </a:cubicBezTo>
                  <a:cubicBezTo>
                    <a:pt x="26127" y="234"/>
                    <a:pt x="25145" y="1"/>
                    <a:pt x="24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2070144" y="2910618"/>
              <a:ext cx="462584" cy="412372"/>
            </a:xfrm>
            <a:custGeom>
              <a:avLst/>
              <a:gdLst/>
              <a:ahLst/>
              <a:cxnLst/>
              <a:rect l="l" t="t" r="r" b="b"/>
              <a:pathLst>
                <a:path w="21217" h="18914" extrusionOk="0">
                  <a:moveTo>
                    <a:pt x="10017" y="1"/>
                  </a:moveTo>
                  <a:cubicBezTo>
                    <a:pt x="6750" y="1"/>
                    <a:pt x="2565" y="2123"/>
                    <a:pt x="0" y="14422"/>
                  </a:cubicBezTo>
                  <a:lnTo>
                    <a:pt x="0" y="14426"/>
                  </a:lnTo>
                  <a:cubicBezTo>
                    <a:pt x="2726" y="17197"/>
                    <a:pt x="6521" y="18914"/>
                    <a:pt x="10716" y="18914"/>
                  </a:cubicBezTo>
                  <a:cubicBezTo>
                    <a:pt x="10946" y="18914"/>
                    <a:pt x="11173" y="18911"/>
                    <a:pt x="11401" y="18898"/>
                  </a:cubicBezTo>
                  <a:cubicBezTo>
                    <a:pt x="15138" y="18734"/>
                    <a:pt x="18517" y="17202"/>
                    <a:pt x="21052" y="14793"/>
                  </a:cubicBezTo>
                  <a:cubicBezTo>
                    <a:pt x="21110" y="14739"/>
                    <a:pt x="21163" y="14686"/>
                    <a:pt x="21217" y="14632"/>
                  </a:cubicBezTo>
                  <a:cubicBezTo>
                    <a:pt x="20231" y="6321"/>
                    <a:pt x="16622" y="1228"/>
                    <a:pt x="12870" y="407"/>
                  </a:cubicBezTo>
                  <a:cubicBezTo>
                    <a:pt x="12081" y="234"/>
                    <a:pt x="11099" y="1"/>
                    <a:pt x="100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2019412" y="3195021"/>
              <a:ext cx="534118" cy="1198135"/>
            </a:xfrm>
            <a:custGeom>
              <a:avLst/>
              <a:gdLst/>
              <a:ahLst/>
              <a:cxnLst/>
              <a:rect l="l" t="t" r="r" b="b"/>
              <a:pathLst>
                <a:path w="24498" h="54954" extrusionOk="0">
                  <a:moveTo>
                    <a:pt x="20098" y="0"/>
                  </a:moveTo>
                  <a:cubicBezTo>
                    <a:pt x="19378" y="0"/>
                    <a:pt x="18643" y="199"/>
                    <a:pt x="17976" y="626"/>
                  </a:cubicBezTo>
                  <a:cubicBezTo>
                    <a:pt x="16091" y="1826"/>
                    <a:pt x="14639" y="3529"/>
                    <a:pt x="13728" y="5852"/>
                  </a:cubicBezTo>
                  <a:cubicBezTo>
                    <a:pt x="12577" y="8767"/>
                    <a:pt x="12279" y="12665"/>
                    <a:pt x="13043" y="17788"/>
                  </a:cubicBezTo>
                  <a:cubicBezTo>
                    <a:pt x="14833" y="29819"/>
                    <a:pt x="10668" y="28553"/>
                    <a:pt x="3704" y="38470"/>
                  </a:cubicBezTo>
                  <a:cubicBezTo>
                    <a:pt x="1" y="43745"/>
                    <a:pt x="1548" y="49740"/>
                    <a:pt x="3812" y="54190"/>
                  </a:cubicBezTo>
                  <a:cubicBezTo>
                    <a:pt x="3952" y="54462"/>
                    <a:pt x="4109" y="54718"/>
                    <a:pt x="4285" y="54953"/>
                  </a:cubicBezTo>
                  <a:cubicBezTo>
                    <a:pt x="7634" y="50349"/>
                    <a:pt x="11326" y="44480"/>
                    <a:pt x="15195" y="37031"/>
                  </a:cubicBezTo>
                  <a:cubicBezTo>
                    <a:pt x="22583" y="22797"/>
                    <a:pt x="24497" y="10786"/>
                    <a:pt x="23602" y="2132"/>
                  </a:cubicBezTo>
                  <a:cubicBezTo>
                    <a:pt x="23541" y="2001"/>
                    <a:pt x="23466" y="1872"/>
                    <a:pt x="23379" y="1748"/>
                  </a:cubicBezTo>
                  <a:cubicBezTo>
                    <a:pt x="22645" y="643"/>
                    <a:pt x="21394"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9"/>
          <p:cNvGrpSpPr/>
          <p:nvPr/>
        </p:nvGrpSpPr>
        <p:grpSpPr>
          <a:xfrm>
            <a:off x="5484291" y="1775045"/>
            <a:ext cx="1593229" cy="1593406"/>
            <a:chOff x="3060659" y="2310417"/>
            <a:chExt cx="981113" cy="981222"/>
          </a:xfrm>
        </p:grpSpPr>
        <p:sp>
          <p:nvSpPr>
            <p:cNvPr id="1434" name="Google Shape;1434;p59"/>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9"/>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9"/>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59"/>
          <p:cNvGrpSpPr/>
          <p:nvPr/>
        </p:nvGrpSpPr>
        <p:grpSpPr>
          <a:xfrm>
            <a:off x="5076667" y="3450045"/>
            <a:ext cx="3940196" cy="2019931"/>
            <a:chOff x="2465495" y="3469133"/>
            <a:chExt cx="2426378" cy="1243876"/>
          </a:xfrm>
        </p:grpSpPr>
        <p:sp>
          <p:nvSpPr>
            <p:cNvPr id="1439" name="Google Shape;1439;p59"/>
            <p:cNvSpPr/>
            <p:nvPr/>
          </p:nvSpPr>
          <p:spPr>
            <a:xfrm>
              <a:off x="2465495" y="3469133"/>
              <a:ext cx="2426378" cy="1243876"/>
            </a:xfrm>
            <a:custGeom>
              <a:avLst/>
              <a:gdLst/>
              <a:ahLst/>
              <a:cxnLst/>
              <a:rect l="l" t="t" r="r" b="b"/>
              <a:pathLst>
                <a:path w="111289" h="57052" extrusionOk="0">
                  <a:moveTo>
                    <a:pt x="86461" y="0"/>
                  </a:moveTo>
                  <a:cubicBezTo>
                    <a:pt x="84150" y="0"/>
                    <a:pt x="81698" y="240"/>
                    <a:pt x="79116" y="754"/>
                  </a:cubicBezTo>
                  <a:cubicBezTo>
                    <a:pt x="76176" y="1344"/>
                    <a:pt x="73065" y="2288"/>
                    <a:pt x="69799" y="3649"/>
                  </a:cubicBezTo>
                  <a:cubicBezTo>
                    <a:pt x="69687" y="3690"/>
                    <a:pt x="69576" y="3740"/>
                    <a:pt x="69464" y="3786"/>
                  </a:cubicBezTo>
                  <a:cubicBezTo>
                    <a:pt x="69464" y="3786"/>
                    <a:pt x="66469" y="4783"/>
                    <a:pt x="60987" y="7658"/>
                  </a:cubicBezTo>
                  <a:cubicBezTo>
                    <a:pt x="53564" y="11561"/>
                    <a:pt x="41573" y="18907"/>
                    <a:pt x="26307" y="31895"/>
                  </a:cubicBezTo>
                  <a:cubicBezTo>
                    <a:pt x="24505" y="33429"/>
                    <a:pt x="22652" y="35042"/>
                    <a:pt x="20759" y="36736"/>
                  </a:cubicBezTo>
                  <a:cubicBezTo>
                    <a:pt x="14317" y="42508"/>
                    <a:pt x="7372" y="49231"/>
                    <a:pt x="1" y="57051"/>
                  </a:cubicBezTo>
                  <a:cubicBezTo>
                    <a:pt x="1" y="57051"/>
                    <a:pt x="19040" y="49882"/>
                    <a:pt x="47277" y="48865"/>
                  </a:cubicBezTo>
                  <a:cubicBezTo>
                    <a:pt x="49441" y="48784"/>
                    <a:pt x="51659" y="48741"/>
                    <a:pt x="53928" y="48741"/>
                  </a:cubicBezTo>
                  <a:cubicBezTo>
                    <a:pt x="55868" y="48741"/>
                    <a:pt x="57844" y="48773"/>
                    <a:pt x="59853" y="48840"/>
                  </a:cubicBezTo>
                  <a:cubicBezTo>
                    <a:pt x="61826" y="48901"/>
                    <a:pt x="63829" y="48996"/>
                    <a:pt x="65864" y="49132"/>
                  </a:cubicBezTo>
                  <a:cubicBezTo>
                    <a:pt x="67063" y="49211"/>
                    <a:pt x="68232" y="49269"/>
                    <a:pt x="69373" y="49302"/>
                  </a:cubicBezTo>
                  <a:lnTo>
                    <a:pt x="69379" y="49302"/>
                  </a:lnTo>
                  <a:cubicBezTo>
                    <a:pt x="70390" y="49334"/>
                    <a:pt x="71378" y="49350"/>
                    <a:pt x="72343" y="49350"/>
                  </a:cubicBezTo>
                  <a:cubicBezTo>
                    <a:pt x="104854" y="49350"/>
                    <a:pt x="111288" y="31404"/>
                    <a:pt x="111211" y="21418"/>
                  </a:cubicBezTo>
                  <a:cubicBezTo>
                    <a:pt x="111151" y="13263"/>
                    <a:pt x="105750" y="5040"/>
                    <a:pt x="96267" y="1629"/>
                  </a:cubicBezTo>
                  <a:cubicBezTo>
                    <a:pt x="94807" y="1110"/>
                    <a:pt x="93252" y="698"/>
                    <a:pt x="91606" y="421"/>
                  </a:cubicBezTo>
                  <a:cubicBezTo>
                    <a:pt x="89980" y="146"/>
                    <a:pt x="88263" y="0"/>
                    <a:pt x="86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9"/>
            <p:cNvSpPr/>
            <p:nvPr/>
          </p:nvSpPr>
          <p:spPr>
            <a:xfrm>
              <a:off x="3913475" y="3504648"/>
              <a:ext cx="978344" cy="1040437"/>
            </a:xfrm>
            <a:custGeom>
              <a:avLst/>
              <a:gdLst/>
              <a:ahLst/>
              <a:cxnLst/>
              <a:rect l="l" t="t" r="r" b="b"/>
              <a:pathLst>
                <a:path w="44873" h="47721" extrusionOk="0">
                  <a:moveTo>
                    <a:pt x="29851" y="1"/>
                  </a:moveTo>
                  <a:lnTo>
                    <a:pt x="29851" y="1"/>
                  </a:lnTo>
                  <a:cubicBezTo>
                    <a:pt x="30286" y="2269"/>
                    <a:pt x="31222" y="11488"/>
                    <a:pt x="20097" y="19247"/>
                  </a:cubicBezTo>
                  <a:cubicBezTo>
                    <a:pt x="8560" y="27292"/>
                    <a:pt x="0" y="31780"/>
                    <a:pt x="863" y="43998"/>
                  </a:cubicBezTo>
                  <a:cubicBezTo>
                    <a:pt x="969" y="45528"/>
                    <a:pt x="1775" y="46851"/>
                    <a:pt x="2957" y="47673"/>
                  </a:cubicBezTo>
                  <a:lnTo>
                    <a:pt x="2963" y="47673"/>
                  </a:lnTo>
                  <a:cubicBezTo>
                    <a:pt x="3974" y="47705"/>
                    <a:pt x="4962" y="47721"/>
                    <a:pt x="5927" y="47721"/>
                  </a:cubicBezTo>
                  <a:cubicBezTo>
                    <a:pt x="38438" y="47721"/>
                    <a:pt x="44872" y="29775"/>
                    <a:pt x="44795" y="19789"/>
                  </a:cubicBezTo>
                  <a:cubicBezTo>
                    <a:pt x="44735" y="11634"/>
                    <a:pt x="39334" y="3411"/>
                    <a:pt x="29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9"/>
            <p:cNvSpPr/>
            <p:nvPr/>
          </p:nvSpPr>
          <p:spPr>
            <a:xfrm>
              <a:off x="2918120" y="3548709"/>
              <a:ext cx="1167306" cy="871097"/>
            </a:xfrm>
            <a:custGeom>
              <a:avLst/>
              <a:gdLst/>
              <a:ahLst/>
              <a:cxnLst/>
              <a:rect l="l" t="t" r="r" b="b"/>
              <a:pathLst>
                <a:path w="53540" h="39954" extrusionOk="0">
                  <a:moveTo>
                    <a:pt x="49039" y="1"/>
                  </a:moveTo>
                  <a:cubicBezTo>
                    <a:pt x="48927" y="42"/>
                    <a:pt x="48817" y="92"/>
                    <a:pt x="48705" y="138"/>
                  </a:cubicBezTo>
                  <a:cubicBezTo>
                    <a:pt x="48705" y="138"/>
                    <a:pt x="45709" y="1134"/>
                    <a:pt x="40229" y="4010"/>
                  </a:cubicBezTo>
                  <a:cubicBezTo>
                    <a:pt x="32804" y="7912"/>
                    <a:pt x="20813" y="15259"/>
                    <a:pt x="5547" y="28247"/>
                  </a:cubicBezTo>
                  <a:cubicBezTo>
                    <a:pt x="3746" y="29780"/>
                    <a:pt x="1893" y="31393"/>
                    <a:pt x="1" y="33089"/>
                  </a:cubicBezTo>
                  <a:cubicBezTo>
                    <a:pt x="42" y="35748"/>
                    <a:pt x="1608" y="38343"/>
                    <a:pt x="4418" y="39411"/>
                  </a:cubicBezTo>
                  <a:cubicBezTo>
                    <a:pt x="4484" y="39436"/>
                    <a:pt x="4550" y="39461"/>
                    <a:pt x="4619" y="39485"/>
                  </a:cubicBezTo>
                  <a:cubicBezTo>
                    <a:pt x="6574" y="39807"/>
                    <a:pt x="8389" y="39954"/>
                    <a:pt x="10079" y="39954"/>
                  </a:cubicBezTo>
                  <a:cubicBezTo>
                    <a:pt x="23180" y="39954"/>
                    <a:pt x="28684" y="31126"/>
                    <a:pt x="32363" y="26859"/>
                  </a:cubicBezTo>
                  <a:cubicBezTo>
                    <a:pt x="36512" y="22043"/>
                    <a:pt x="48639" y="23704"/>
                    <a:pt x="52128" y="14898"/>
                  </a:cubicBezTo>
                  <a:cubicBezTo>
                    <a:pt x="53539" y="11339"/>
                    <a:pt x="53427" y="7807"/>
                    <a:pt x="52797" y="4864"/>
                  </a:cubicBezTo>
                  <a:cubicBezTo>
                    <a:pt x="52323" y="2648"/>
                    <a:pt x="50882" y="929"/>
                    <a:pt x="49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p:cNvSpPr/>
            <p:nvPr/>
          </p:nvSpPr>
          <p:spPr>
            <a:xfrm>
              <a:off x="3039054" y="3636112"/>
              <a:ext cx="838154" cy="597846"/>
            </a:xfrm>
            <a:custGeom>
              <a:avLst/>
              <a:gdLst/>
              <a:ahLst/>
              <a:cxnLst/>
              <a:rect l="l" t="t" r="r" b="b"/>
              <a:pathLst>
                <a:path w="38443" h="27421" extrusionOk="0">
                  <a:moveTo>
                    <a:pt x="34682" y="1"/>
                  </a:moveTo>
                  <a:cubicBezTo>
                    <a:pt x="27257" y="3903"/>
                    <a:pt x="15266" y="11250"/>
                    <a:pt x="0" y="24238"/>
                  </a:cubicBezTo>
                  <a:cubicBezTo>
                    <a:pt x="1718" y="25881"/>
                    <a:pt x="4078" y="27420"/>
                    <a:pt x="6885" y="27420"/>
                  </a:cubicBezTo>
                  <a:cubicBezTo>
                    <a:pt x="7832" y="27420"/>
                    <a:pt x="8830" y="27245"/>
                    <a:pt x="9872" y="26839"/>
                  </a:cubicBezTo>
                  <a:cubicBezTo>
                    <a:pt x="17511" y="23848"/>
                    <a:pt x="13691" y="16538"/>
                    <a:pt x="22663" y="16041"/>
                  </a:cubicBezTo>
                  <a:cubicBezTo>
                    <a:pt x="31634" y="15542"/>
                    <a:pt x="38443" y="10889"/>
                    <a:pt x="37608" y="5574"/>
                  </a:cubicBezTo>
                  <a:cubicBezTo>
                    <a:pt x="37275" y="3421"/>
                    <a:pt x="36034" y="1507"/>
                    <a:pt x="34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9"/>
            <p:cNvSpPr/>
            <p:nvPr/>
          </p:nvSpPr>
          <p:spPr>
            <a:xfrm>
              <a:off x="3487688" y="4276123"/>
              <a:ext cx="341231" cy="258360"/>
            </a:xfrm>
            <a:custGeom>
              <a:avLst/>
              <a:gdLst/>
              <a:ahLst/>
              <a:cxnLst/>
              <a:rect l="l" t="t" r="r" b="b"/>
              <a:pathLst>
                <a:path w="15651" h="11850" extrusionOk="0">
                  <a:moveTo>
                    <a:pt x="10407" y="0"/>
                  </a:moveTo>
                  <a:cubicBezTo>
                    <a:pt x="10270" y="0"/>
                    <a:pt x="10130" y="7"/>
                    <a:pt x="9987" y="20"/>
                  </a:cubicBezTo>
                  <a:cubicBezTo>
                    <a:pt x="4435" y="548"/>
                    <a:pt x="0" y="8558"/>
                    <a:pt x="393" y="11850"/>
                  </a:cubicBezTo>
                  <a:cubicBezTo>
                    <a:pt x="2557" y="11769"/>
                    <a:pt x="4775" y="11726"/>
                    <a:pt x="7043" y="11726"/>
                  </a:cubicBezTo>
                  <a:cubicBezTo>
                    <a:pt x="8983" y="11726"/>
                    <a:pt x="10959" y="11758"/>
                    <a:pt x="12969" y="11825"/>
                  </a:cubicBezTo>
                  <a:cubicBezTo>
                    <a:pt x="14705" y="10542"/>
                    <a:pt x="15651" y="8338"/>
                    <a:pt x="15213" y="6058"/>
                  </a:cubicBezTo>
                  <a:cubicBezTo>
                    <a:pt x="14646" y="3077"/>
                    <a:pt x="13351" y="0"/>
                    <a:pt x="10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59"/>
          <p:cNvGrpSpPr/>
          <p:nvPr/>
        </p:nvGrpSpPr>
        <p:grpSpPr>
          <a:xfrm>
            <a:off x="6764626" y="-32193"/>
            <a:ext cx="1144398" cy="1144398"/>
            <a:chOff x="6131205" y="1986575"/>
            <a:chExt cx="704722" cy="704722"/>
          </a:xfrm>
        </p:grpSpPr>
        <p:sp>
          <p:nvSpPr>
            <p:cNvPr id="1445" name="Google Shape;1445;p59"/>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9"/>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59"/>
          <p:cNvSpPr/>
          <p:nvPr/>
        </p:nvSpPr>
        <p:spPr>
          <a:xfrm>
            <a:off x="2611550" y="-210075"/>
            <a:ext cx="1810025" cy="1691325"/>
          </a:xfrm>
          <a:custGeom>
            <a:avLst/>
            <a:gdLst/>
            <a:ahLst/>
            <a:cxnLst/>
            <a:rect l="l" t="t" r="r" b="b"/>
            <a:pathLst>
              <a:path w="72401" h="67653" extrusionOk="0">
                <a:moveTo>
                  <a:pt x="0" y="0"/>
                </a:moveTo>
                <a:cubicBezTo>
                  <a:pt x="7468" y="4480"/>
                  <a:pt x="4723" y="17297"/>
                  <a:pt x="3398" y="25904"/>
                </a:cubicBezTo>
                <a:cubicBezTo>
                  <a:pt x="2823" y="29637"/>
                  <a:pt x="-66" y="33280"/>
                  <a:pt x="850" y="36944"/>
                </a:cubicBezTo>
                <a:cubicBezTo>
                  <a:pt x="3122" y="46036"/>
                  <a:pt x="17626" y="45354"/>
                  <a:pt x="26328" y="48834"/>
                </a:cubicBezTo>
                <a:cubicBezTo>
                  <a:pt x="31723" y="50992"/>
                  <a:pt x="32269" y="58899"/>
                  <a:pt x="36095" y="63272"/>
                </a:cubicBezTo>
                <a:cubicBezTo>
                  <a:pt x="38605" y="66140"/>
                  <a:pt x="42917" y="67157"/>
                  <a:pt x="46711" y="67519"/>
                </a:cubicBezTo>
                <a:cubicBezTo>
                  <a:pt x="57971" y="68592"/>
                  <a:pt x="67240" y="54147"/>
                  <a:pt x="70491" y="43314"/>
                </a:cubicBezTo>
                <a:cubicBezTo>
                  <a:pt x="74112" y="31245"/>
                  <a:pt x="71341" y="18122"/>
                  <a:pt x="71341" y="5521"/>
                </a:cubicBezTo>
              </a:path>
            </a:pathLst>
          </a:custGeom>
          <a:noFill/>
          <a:ln w="19050" cap="flat" cmpd="sng">
            <a:solidFill>
              <a:schemeClr val="accent1"/>
            </a:solidFill>
            <a:prstDash val="solid"/>
            <a:round/>
            <a:headEnd type="none" w="med" len="med"/>
            <a:tailEnd type="none" w="med" len="med"/>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4192073" y="1134503"/>
            <a:ext cx="4050404" cy="3740151"/>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VPS này thuê ở Digiatal Ocean với cấu hình (4GB Ram ,  80GB SSD bộ nhớ)</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Calibri" panose="020F0502020204030204" pitchFamily="34" charset="0"/>
              </a:rPr>
              <a:t>Bằng việc sử dụng SSH key ta sẽ kết nối với VPS và điều khiển cũng như config , xem log của VPS từ máy tính cá nhân</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Calibri" panose="020F0502020204030204" pitchFamily="34" charset="0"/>
              </a:rPr>
              <a:t>Để có SSH key ta thực hiện các bước sau </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Bước 1 : Ta vào thư mục trong ổ C:/ để lưu trữ key này (Private Key , Public Key)</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Bước 2 : </a:t>
            </a:r>
            <a:r>
              <a:rPr lang="en-US" sz="1100">
                <a:effectLst/>
                <a:latin typeface="Playfair Display" panose="00000500000000000000" pitchFamily="2" charset="0"/>
                <a:ea typeface="Times New Roman" panose="02020603050405020304" pitchFamily="18" charset="0"/>
              </a:rPr>
              <a:t>Ta sẽ sử dụng ssh-keygen </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Calibri" panose="020F0502020204030204" pitchFamily="34" charset="0"/>
              </a:rPr>
              <a:t>Bước 3 : Đăng nhập vào vps với dòng lệnh ssh root@IP của server</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Calibri" panose="020F0502020204030204" pitchFamily="34" charset="0"/>
              </a:rPr>
              <a:t>Bước 4 : Ta thêm private key khi tạo ssh-keygen vào file authorized_keys bằng lệnh “ </a:t>
            </a: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cd .ssh &amp;&amp; sudo nano authorized_keys </a:t>
            </a:r>
            <a:r>
              <a:rPr lang="en-US" sz="1100">
                <a:effectLst/>
                <a:latin typeface="Playfair Display" panose="00000500000000000000" pitchFamily="2" charset="0"/>
                <a:ea typeface="Times New Roman" panose="02020603050405020304" pitchFamily="18" charset="0"/>
              </a:rPr>
              <a:t>“</a:t>
            </a:r>
            <a:endParaRPr lang="en-US" sz="1100">
              <a:effectLst/>
              <a:latin typeface="Playfair Display" panose="00000500000000000000" pitchFamily="2" charset="0"/>
              <a:ea typeface="Calibri" panose="020F0502020204030204" pitchFamily="34" charset="0"/>
            </a:endParaRPr>
          </a:p>
          <a:p>
            <a:pPr marL="171450" lvl="0" indent="-171450" algn="l" rtl="0">
              <a:lnSpc>
                <a:spcPct val="150000"/>
              </a:lnSpc>
              <a:spcBef>
                <a:spcPts val="0"/>
              </a:spcBef>
              <a:spcAft>
                <a:spcPts val="0"/>
              </a:spcAft>
              <a:buFont typeface="Arial" panose="020B0604020202020204" pitchFamily="34" charset="0"/>
              <a:buChar char="•"/>
            </a:pPr>
            <a:endParaRPr lang="vi-VN" sz="1100">
              <a:effectLst/>
              <a:latin typeface="Playfair Display" panose="00000500000000000000" pitchFamily="2" charset="0"/>
              <a:ea typeface="Calibri" panose="020F0502020204030204" pitchFamily="34" charset="0"/>
            </a:endParaRPr>
          </a:p>
          <a:p>
            <a:pPr marL="0" lvl="0" indent="0" algn="l" rtl="0">
              <a:lnSpc>
                <a:spcPct val="150000"/>
              </a:lnSpc>
              <a:spcBef>
                <a:spcPts val="0"/>
              </a:spcBef>
              <a:spcAft>
                <a:spcPts val="0"/>
              </a:spcAft>
              <a:buNone/>
            </a:pPr>
            <a:endParaRPr lang="vi-VN" sz="1100">
              <a:latin typeface="Playfair Display" panose="00000500000000000000" pitchFamily="2"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SERVER</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2" name="Picture 1">
            <a:extLst>
              <a:ext uri="{FF2B5EF4-FFF2-40B4-BE49-F238E27FC236}">
                <a16:creationId xmlns:a16="http://schemas.microsoft.com/office/drawing/2014/main" id="{0E2370E9-10E4-2DCA-779F-914EF85E21BE}"/>
              </a:ext>
            </a:extLst>
          </p:cNvPr>
          <p:cNvPicPr>
            <a:picLocks noChangeAspect="1"/>
          </p:cNvPicPr>
          <p:nvPr/>
        </p:nvPicPr>
        <p:blipFill>
          <a:blip r:embed="rId4"/>
          <a:stretch>
            <a:fillRect/>
          </a:stretch>
        </p:blipFill>
        <p:spPr>
          <a:xfrm>
            <a:off x="720000" y="1902157"/>
            <a:ext cx="3150101" cy="1723420"/>
          </a:xfrm>
          <a:prstGeom prst="rect">
            <a:avLst/>
          </a:prstGeom>
        </p:spPr>
      </p:pic>
    </p:spTree>
    <p:extLst>
      <p:ext uri="{BB962C8B-B14F-4D97-AF65-F5344CB8AC3E}">
        <p14:creationId xmlns:p14="http://schemas.microsoft.com/office/powerpoint/2010/main" val="3393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5" name="Google Shape;1455;p60"/>
          <p:cNvSpPr txBox="1">
            <a:spLocks noGrp="1"/>
          </p:cNvSpPr>
          <p:nvPr>
            <p:ph type="subTitle" idx="1"/>
          </p:nvPr>
        </p:nvSpPr>
        <p:spPr>
          <a:xfrm>
            <a:off x="3504596" y="2440546"/>
            <a:ext cx="2134808" cy="317250"/>
          </a:xfrm>
          <a:prstGeom prst="rect">
            <a:avLst/>
          </a:prstGeom>
        </p:spPr>
        <p:txBody>
          <a:bodyPr spcFirstLastPara="1" wrap="square" lIns="91425" tIns="91425" rIns="91425" bIns="91425" anchor="t" anchorCtr="0">
            <a:noAutofit/>
          </a:bodyPr>
          <a:lstStyle/>
          <a:p>
            <a:pPr marL="0" indent="0" algn="just"/>
            <a:r>
              <a:rPr lang="en-US" sz="800">
                <a:latin typeface="Playfair Display" panose="00000500000000000000" pitchFamily="2" charset="0"/>
              </a:rPr>
              <a:t>Bước 2 : Ta sẽ sử dụng ssh-keygen </a:t>
            </a:r>
          </a:p>
        </p:txBody>
      </p:sp>
      <p:sp>
        <p:nvSpPr>
          <p:cNvPr id="1466" name="Google Shape;1466;p60"/>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CẤU HÌNH SERVER VỚI SSH KEY</a:t>
            </a:r>
            <a:endParaRPr>
              <a:solidFill>
                <a:schemeClr val="lt1"/>
              </a:solidFill>
            </a:endParaRPr>
          </a:p>
        </p:txBody>
      </p:sp>
      <p:pic>
        <p:nvPicPr>
          <p:cNvPr id="2" name="Picture 1">
            <a:extLst>
              <a:ext uri="{FF2B5EF4-FFF2-40B4-BE49-F238E27FC236}">
                <a16:creationId xmlns:a16="http://schemas.microsoft.com/office/drawing/2014/main" id="{9300ECCC-1A46-DA1B-9F26-0CF23B3F320E}"/>
              </a:ext>
            </a:extLst>
          </p:cNvPr>
          <p:cNvPicPr>
            <a:picLocks noChangeAspect="1"/>
          </p:cNvPicPr>
          <p:nvPr/>
        </p:nvPicPr>
        <p:blipFill>
          <a:blip r:embed="rId3"/>
          <a:stretch>
            <a:fillRect/>
          </a:stretch>
        </p:blipFill>
        <p:spPr>
          <a:xfrm>
            <a:off x="763919" y="1226273"/>
            <a:ext cx="2134809" cy="1214273"/>
          </a:xfrm>
          <a:prstGeom prst="rect">
            <a:avLst/>
          </a:prstGeom>
        </p:spPr>
      </p:pic>
      <p:pic>
        <p:nvPicPr>
          <p:cNvPr id="5" name="Picture 4">
            <a:extLst>
              <a:ext uri="{FF2B5EF4-FFF2-40B4-BE49-F238E27FC236}">
                <a16:creationId xmlns:a16="http://schemas.microsoft.com/office/drawing/2014/main" id="{4AF8961D-BECD-A50C-C8A0-05576939C57A}"/>
              </a:ext>
            </a:extLst>
          </p:cNvPr>
          <p:cNvPicPr>
            <a:picLocks noChangeAspect="1"/>
          </p:cNvPicPr>
          <p:nvPr/>
        </p:nvPicPr>
        <p:blipFill>
          <a:blip r:embed="rId4"/>
          <a:stretch>
            <a:fillRect/>
          </a:stretch>
        </p:blipFill>
        <p:spPr>
          <a:xfrm>
            <a:off x="3504596" y="1226273"/>
            <a:ext cx="2134808" cy="1214273"/>
          </a:xfrm>
          <a:prstGeom prst="rect">
            <a:avLst/>
          </a:prstGeom>
        </p:spPr>
      </p:pic>
      <p:sp>
        <p:nvSpPr>
          <p:cNvPr id="8" name="Google Shape;1455;p60">
            <a:extLst>
              <a:ext uri="{FF2B5EF4-FFF2-40B4-BE49-F238E27FC236}">
                <a16:creationId xmlns:a16="http://schemas.microsoft.com/office/drawing/2014/main" id="{A0DDF309-0712-0609-54C7-FB7992829215}"/>
              </a:ext>
            </a:extLst>
          </p:cNvPr>
          <p:cNvSpPr txBox="1">
            <a:spLocks/>
          </p:cNvSpPr>
          <p:nvPr/>
        </p:nvSpPr>
        <p:spPr>
          <a:xfrm>
            <a:off x="763920" y="2440546"/>
            <a:ext cx="2134808" cy="397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just"/>
            <a:r>
              <a:rPr lang="en-US" sz="800">
                <a:latin typeface="Playfair Display" panose="00000500000000000000" pitchFamily="2" charset="0"/>
              </a:rPr>
              <a:t>Bước 1 : </a:t>
            </a:r>
            <a:r>
              <a:rPr lang="en-US" sz="800">
                <a:effectLst/>
                <a:latin typeface="Playfair Display" panose="00000500000000000000" pitchFamily="2" charset="0"/>
                <a:ea typeface="Times New Roman" panose="02020603050405020304" pitchFamily="18" charset="0"/>
              </a:rPr>
              <a:t>Ta vào thư mục trong ổ C:/ để lưu trữ key này (Private Key , Public Key)</a:t>
            </a:r>
          </a:p>
          <a:p>
            <a:pPr marL="0" indent="0" algn="just"/>
            <a:endParaRPr lang="en-US" sz="800">
              <a:latin typeface="Playfair Display" panose="00000500000000000000" pitchFamily="2" charset="0"/>
            </a:endParaRPr>
          </a:p>
        </p:txBody>
      </p:sp>
      <p:pic>
        <p:nvPicPr>
          <p:cNvPr id="15" name="Picture 14">
            <a:extLst>
              <a:ext uri="{FF2B5EF4-FFF2-40B4-BE49-F238E27FC236}">
                <a16:creationId xmlns:a16="http://schemas.microsoft.com/office/drawing/2014/main" id="{E15DF129-6C0B-3FAC-DDF7-1CB06D2E504F}"/>
              </a:ext>
            </a:extLst>
          </p:cNvPr>
          <p:cNvPicPr>
            <a:picLocks noChangeAspect="1"/>
          </p:cNvPicPr>
          <p:nvPr/>
        </p:nvPicPr>
        <p:blipFill>
          <a:blip r:embed="rId5"/>
          <a:stretch>
            <a:fillRect/>
          </a:stretch>
        </p:blipFill>
        <p:spPr>
          <a:xfrm>
            <a:off x="3574173" y="3012990"/>
            <a:ext cx="2065231" cy="1214273"/>
          </a:xfrm>
          <a:prstGeom prst="rect">
            <a:avLst/>
          </a:prstGeom>
        </p:spPr>
      </p:pic>
      <p:sp>
        <p:nvSpPr>
          <p:cNvPr id="17" name="Google Shape;1455;p60">
            <a:extLst>
              <a:ext uri="{FF2B5EF4-FFF2-40B4-BE49-F238E27FC236}">
                <a16:creationId xmlns:a16="http://schemas.microsoft.com/office/drawing/2014/main" id="{18F79268-FA78-BE4D-24FE-CD54D081D3B8}"/>
              </a:ext>
            </a:extLst>
          </p:cNvPr>
          <p:cNvSpPr txBox="1">
            <a:spLocks/>
          </p:cNvSpPr>
          <p:nvPr/>
        </p:nvSpPr>
        <p:spPr>
          <a:xfrm>
            <a:off x="3504596" y="4252999"/>
            <a:ext cx="2134808" cy="33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l"/>
            <a:r>
              <a:rPr lang="en-US" sz="800">
                <a:latin typeface="Playfair Display" panose="00000500000000000000" pitchFamily="2" charset="0"/>
              </a:rPr>
              <a:t>Bước 3 : </a:t>
            </a:r>
            <a:r>
              <a:rPr lang="en-US" sz="800">
                <a:latin typeface="Playfair Display" panose="00000500000000000000" pitchFamily="2" charset="0"/>
                <a:ea typeface="Calibri" panose="020F0502020204030204" pitchFamily="34" charset="0"/>
              </a:rPr>
              <a:t>Đăng nhập vào vps với dòng lệnh ssh root@IP của server</a:t>
            </a:r>
          </a:p>
          <a:p>
            <a:pPr marL="0" indent="0" algn="just"/>
            <a:endParaRPr lang="en-US" sz="800">
              <a:latin typeface="Playfair Display" panose="00000500000000000000" pitchFamily="2" charset="0"/>
            </a:endParaRPr>
          </a:p>
        </p:txBody>
      </p:sp>
      <p:pic>
        <p:nvPicPr>
          <p:cNvPr id="22" name="Picture 21">
            <a:extLst>
              <a:ext uri="{FF2B5EF4-FFF2-40B4-BE49-F238E27FC236}">
                <a16:creationId xmlns:a16="http://schemas.microsoft.com/office/drawing/2014/main" id="{A7E0DD08-7950-0680-A890-C9E35E9D420C}"/>
              </a:ext>
            </a:extLst>
          </p:cNvPr>
          <p:cNvPicPr>
            <a:picLocks noChangeAspect="1"/>
          </p:cNvPicPr>
          <p:nvPr/>
        </p:nvPicPr>
        <p:blipFill>
          <a:blip r:embed="rId6"/>
          <a:stretch>
            <a:fillRect/>
          </a:stretch>
        </p:blipFill>
        <p:spPr>
          <a:xfrm>
            <a:off x="6046631" y="1226273"/>
            <a:ext cx="2434104" cy="1214273"/>
          </a:xfrm>
          <a:prstGeom prst="rect">
            <a:avLst/>
          </a:prstGeom>
        </p:spPr>
      </p:pic>
      <p:sp>
        <p:nvSpPr>
          <p:cNvPr id="23" name="Google Shape;1455;p60">
            <a:extLst>
              <a:ext uri="{FF2B5EF4-FFF2-40B4-BE49-F238E27FC236}">
                <a16:creationId xmlns:a16="http://schemas.microsoft.com/office/drawing/2014/main" id="{85DC2A76-B743-0AA6-FA7D-C66C42ECDC7B}"/>
              </a:ext>
            </a:extLst>
          </p:cNvPr>
          <p:cNvSpPr txBox="1">
            <a:spLocks/>
          </p:cNvSpPr>
          <p:nvPr/>
        </p:nvSpPr>
        <p:spPr>
          <a:xfrm>
            <a:off x="6046631" y="2433946"/>
            <a:ext cx="2134808" cy="317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just"/>
            <a:r>
              <a:rPr lang="en-US" sz="800">
                <a:latin typeface="Playfair Display" panose="00000500000000000000" pitchFamily="2" charset="0"/>
              </a:rPr>
              <a:t>Bước 2.1 : Sau khi tạo sẽ trả về kết quả như hình trên</a:t>
            </a:r>
          </a:p>
        </p:txBody>
      </p:sp>
      <p:pic>
        <p:nvPicPr>
          <p:cNvPr id="28" name="Picture 27">
            <a:extLst>
              <a:ext uri="{FF2B5EF4-FFF2-40B4-BE49-F238E27FC236}">
                <a16:creationId xmlns:a16="http://schemas.microsoft.com/office/drawing/2014/main" id="{7E6453D8-865F-60EE-EBB3-CA706A364AE9}"/>
              </a:ext>
            </a:extLst>
          </p:cNvPr>
          <p:cNvPicPr>
            <a:picLocks noChangeAspect="1"/>
          </p:cNvPicPr>
          <p:nvPr/>
        </p:nvPicPr>
        <p:blipFill>
          <a:blip r:embed="rId7"/>
          <a:stretch>
            <a:fillRect/>
          </a:stretch>
        </p:blipFill>
        <p:spPr>
          <a:xfrm>
            <a:off x="763919" y="2961216"/>
            <a:ext cx="2123187" cy="1214273"/>
          </a:xfrm>
          <a:prstGeom prst="rect">
            <a:avLst/>
          </a:prstGeom>
        </p:spPr>
      </p:pic>
      <p:sp>
        <p:nvSpPr>
          <p:cNvPr id="29" name="Google Shape;1455;p60">
            <a:extLst>
              <a:ext uri="{FF2B5EF4-FFF2-40B4-BE49-F238E27FC236}">
                <a16:creationId xmlns:a16="http://schemas.microsoft.com/office/drawing/2014/main" id="{2D385166-4B87-B773-1AFE-CD51EB8647BA}"/>
              </a:ext>
            </a:extLst>
          </p:cNvPr>
          <p:cNvSpPr txBox="1">
            <a:spLocks/>
          </p:cNvSpPr>
          <p:nvPr/>
        </p:nvSpPr>
        <p:spPr>
          <a:xfrm>
            <a:off x="752298" y="4175489"/>
            <a:ext cx="2134808" cy="317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just"/>
            <a:r>
              <a:rPr lang="en-US" sz="800">
                <a:latin typeface="Playfair Display" panose="00000500000000000000" pitchFamily="2" charset="0"/>
              </a:rPr>
              <a:t>Bước 2.2 :Private key và Public key sẽ tự sinh ra trong thư mục ta chỉ định</a:t>
            </a:r>
          </a:p>
        </p:txBody>
      </p:sp>
      <p:pic>
        <p:nvPicPr>
          <p:cNvPr id="1442" name="Picture 1441">
            <a:extLst>
              <a:ext uri="{FF2B5EF4-FFF2-40B4-BE49-F238E27FC236}">
                <a16:creationId xmlns:a16="http://schemas.microsoft.com/office/drawing/2014/main" id="{C936E76A-20D3-CA23-C1CF-8A7B2297E0DC}"/>
              </a:ext>
            </a:extLst>
          </p:cNvPr>
          <p:cNvPicPr>
            <a:picLocks noChangeAspect="1"/>
          </p:cNvPicPr>
          <p:nvPr/>
        </p:nvPicPr>
        <p:blipFill>
          <a:blip r:embed="rId8"/>
          <a:stretch>
            <a:fillRect/>
          </a:stretch>
        </p:blipFill>
        <p:spPr>
          <a:xfrm>
            <a:off x="6046631" y="3012990"/>
            <a:ext cx="2518759" cy="1214273"/>
          </a:xfrm>
          <a:prstGeom prst="rect">
            <a:avLst/>
          </a:prstGeom>
        </p:spPr>
      </p:pic>
      <p:sp>
        <p:nvSpPr>
          <p:cNvPr id="1443" name="Google Shape;1455;p60">
            <a:extLst>
              <a:ext uri="{FF2B5EF4-FFF2-40B4-BE49-F238E27FC236}">
                <a16:creationId xmlns:a16="http://schemas.microsoft.com/office/drawing/2014/main" id="{9E6729F6-8703-DB1E-4FA0-66511EFB140B}"/>
              </a:ext>
            </a:extLst>
          </p:cNvPr>
          <p:cNvSpPr txBox="1">
            <a:spLocks/>
          </p:cNvSpPr>
          <p:nvPr/>
        </p:nvSpPr>
        <p:spPr>
          <a:xfrm>
            <a:off x="6046632" y="4227262"/>
            <a:ext cx="2518758" cy="572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l"/>
            <a:r>
              <a:rPr lang="en-US" sz="800">
                <a:latin typeface="Playfair Display" panose="00000500000000000000" pitchFamily="2" charset="0"/>
              </a:rPr>
              <a:t>Bước 4 :Ta thực hiện câu lệnh như trên hình và lấy private key past vào trong file authorized_keys</a:t>
            </a:r>
          </a:p>
        </p:txBody>
      </p:sp>
    </p:spTree>
    <p:extLst>
      <p:ext uri="{BB962C8B-B14F-4D97-AF65-F5344CB8AC3E}">
        <p14:creationId xmlns:p14="http://schemas.microsoft.com/office/powerpoint/2010/main" val="358590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720000" y="1176477"/>
            <a:ext cx="4050404" cy="3526833"/>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Sau khi thiết lập ssh key ta tiến hành cài đặt và cập nhật một số công cụ cho server bằng các lệnh như sau </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 update : Cập nhật tài nguyên</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 upgrade </a:t>
            </a:r>
            <a:r>
              <a:rPr lang="en-US" sz="1100">
                <a:latin typeface="Playfair Display" panose="00000500000000000000" pitchFamily="2" charset="0"/>
                <a:ea typeface="Times New Roman" panose="02020603050405020304" pitchFamily="18" charset="0"/>
              </a:rPr>
              <a:t>: Nâng cấp các phiên bản cho các tài nguyên</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ca-certificates </a:t>
            </a:r>
            <a:r>
              <a:rPr lang="en-US" sz="1100">
                <a:latin typeface="Playfair Display" panose="00000500000000000000" pitchFamily="2" charset="0"/>
                <a:ea typeface="Times New Roman" panose="02020603050405020304" pitchFamily="18" charset="0"/>
              </a:rPr>
              <a:t>: Mở chứng thực cho server</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curl : Cài đặt công cụ để tải được các tài nguyên khác</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gnupg </a:t>
            </a:r>
            <a:r>
              <a:rPr lang="en-US" sz="1100">
                <a:latin typeface="Playfair Display" panose="00000500000000000000" pitchFamily="2" charset="0"/>
                <a:ea typeface="Times New Roman" panose="02020603050405020304" pitchFamily="18" charset="0"/>
              </a:rPr>
              <a:t>: Cài đặt lớp bảo mật cho server của bản thân</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lsd-realas : Cài đặt phiên bản linux tiêu chuẩn</a:t>
            </a:r>
          </a:p>
          <a:p>
            <a:pPr marL="628650" lvl="1" indent="-171450" algn="l">
              <a:lnSpc>
                <a:spcPct val="150000"/>
              </a:lnSpc>
              <a:buFont typeface="Arial" panose="020B0604020202020204" pitchFamily="34" charset="0"/>
              <a:buChar char="•"/>
            </a:pPr>
            <a:endParaRPr lang="en-US" sz="1100">
              <a:effectLst/>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CẬP NHẬT VÀ CÀI ĐẶT (1)</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4" name="Picture 3">
            <a:extLst>
              <a:ext uri="{FF2B5EF4-FFF2-40B4-BE49-F238E27FC236}">
                <a16:creationId xmlns:a16="http://schemas.microsoft.com/office/drawing/2014/main" id="{F11CF50F-A196-963B-B46B-E6930D39460C}"/>
              </a:ext>
            </a:extLst>
          </p:cNvPr>
          <p:cNvPicPr>
            <a:picLocks noChangeAspect="1"/>
          </p:cNvPicPr>
          <p:nvPr/>
        </p:nvPicPr>
        <p:blipFill>
          <a:blip r:embed="rId4"/>
          <a:stretch>
            <a:fillRect/>
          </a:stretch>
        </p:blipFill>
        <p:spPr>
          <a:xfrm>
            <a:off x="5809752" y="1174500"/>
            <a:ext cx="2495963" cy="15543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237CFE2F-4BC7-9ECA-AB4D-A83EC7546B7C}"/>
              </a:ext>
            </a:extLst>
          </p:cNvPr>
          <p:cNvPicPr>
            <a:picLocks noChangeAspect="1"/>
          </p:cNvPicPr>
          <p:nvPr/>
        </p:nvPicPr>
        <p:blipFill>
          <a:blip r:embed="rId5"/>
          <a:stretch>
            <a:fillRect/>
          </a:stretch>
        </p:blipFill>
        <p:spPr>
          <a:xfrm>
            <a:off x="4926169" y="2871988"/>
            <a:ext cx="3164162" cy="121029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398749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650018" y="1414040"/>
            <a:ext cx="4663370" cy="3119323"/>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Curl -fsSL https://download.docker.com/linux/ubuntu/gpg | sudo gpg –dearmor -/usr/share/keyrings/docker-archive-keyring.gpg</a:t>
            </a:r>
            <a:r>
              <a:rPr lang="en-US" sz="1100">
                <a:effectLst/>
                <a:latin typeface="Playfair Display" panose="00000500000000000000" pitchFamily="2" charset="0"/>
                <a:ea typeface="Times New Roman" panose="02020603050405020304" pitchFamily="18" charset="0"/>
              </a:rPr>
              <a:t> Để thêm khóa mã hóa cho docker (GPG – GNU Private Guard) </a:t>
            </a:r>
          </a:p>
          <a:p>
            <a:pPr marL="171450" indent="-171450">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docker-ce docker-ce-cli containerd.io : Để cài đặt các tài nguyên của Docker </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Cài đặt sql server 2019 làm cơ sở dữ liệu với cú pháp như sau:</a:t>
            </a:r>
          </a:p>
          <a:p>
            <a:pPr marL="0" indent="0">
              <a:lnSpc>
                <a:spcPct val="150000"/>
              </a:lnSpc>
              <a:buNone/>
            </a:pPr>
            <a:r>
              <a:rPr lang="en-US" sz="800" b="1" i="1">
                <a:effectLst/>
                <a:latin typeface="Playfair Display" panose="00000500000000000000" pitchFamily="2" charset="0"/>
                <a:ea typeface="Times New Roman" panose="02020603050405020304" pitchFamily="18" charset="0"/>
              </a:rPr>
              <a:t>	“sudo docker pull mcr.microsoft.com/mssql/server:2019-latest” </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Và thiết lập database với cú pháp như sau : </a:t>
            </a:r>
          </a:p>
          <a:p>
            <a:pPr marL="0" indent="0">
              <a:lnSpc>
                <a:spcPct val="150000"/>
              </a:lnSpc>
              <a:buNone/>
            </a:pPr>
            <a:r>
              <a:rPr lang="en-US" sz="800" b="1" i="1">
                <a:effectLst/>
                <a:latin typeface="Playfair Display" panose="00000500000000000000" pitchFamily="2" charset="0"/>
                <a:ea typeface="Times New Roman" panose="02020603050405020304" pitchFamily="18" charset="0"/>
              </a:rPr>
              <a:t>	“docker run -e  “ACCEPT_EULA =Y” -e “SA_PASSWORD = MatKhau” – p 1433:1433 –name ten --hostname ten -d </a:t>
            </a:r>
            <a:r>
              <a:rPr lang="en-US" sz="800" b="1" i="1">
                <a:effectLst/>
                <a:latin typeface="Playfair Display" panose="00000500000000000000" pitchFamily="2" charset="0"/>
                <a:ea typeface="Times New Roman" panose="02020603050405020304" pitchFamily="18" charset="0"/>
                <a:hlinkClick r:id="rId3"/>
              </a:rPr>
              <a:t>https://mcr.microsoft.com/mssql/server:2019-latest</a:t>
            </a:r>
            <a:r>
              <a:rPr lang="en-US" sz="800" b="1" i="1">
                <a:effectLst/>
                <a:latin typeface="Playfair Display" panose="00000500000000000000" pitchFamily="2" charset="0"/>
                <a:ea typeface="Times New Roman" panose="02020603050405020304" pitchFamily="18" charset="0"/>
              </a:rPr>
              <a:t> “</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Và ta kiểm tra container sql đã hoạt động hay chưa bằng cách :</a:t>
            </a:r>
          </a:p>
          <a:p>
            <a:pPr marL="0" indent="0">
              <a:lnSpc>
                <a:spcPct val="150000"/>
              </a:lnSpc>
              <a:buNone/>
            </a:pPr>
            <a:r>
              <a:rPr lang="en-US" sz="800" b="1" i="1">
                <a:effectLst/>
                <a:latin typeface="Playfair Display" panose="00000500000000000000" pitchFamily="2" charset="0"/>
                <a:ea typeface="Times New Roman" panose="02020603050405020304" pitchFamily="18" charset="0"/>
              </a:rPr>
              <a:t>	docker ps</a:t>
            </a: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CẬP NHẬT VÀ CÀI ĐẶT (2)</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4"/>
          <a:stretch>
            <a:fillRect/>
          </a:stretch>
        </p:blipFill>
        <p:spPr>
          <a:xfrm>
            <a:off x="60579" y="57611"/>
            <a:ext cx="1222312" cy="674818"/>
          </a:xfrm>
          <a:prstGeom prst="rect">
            <a:avLst/>
          </a:prstGeom>
        </p:spPr>
      </p:pic>
      <p:pic>
        <p:nvPicPr>
          <p:cNvPr id="3" name="Picture 2">
            <a:extLst>
              <a:ext uri="{FF2B5EF4-FFF2-40B4-BE49-F238E27FC236}">
                <a16:creationId xmlns:a16="http://schemas.microsoft.com/office/drawing/2014/main" id="{EB1FB9F3-7B46-44AB-ADFE-9057347DDFB4}"/>
              </a:ext>
            </a:extLst>
          </p:cNvPr>
          <p:cNvPicPr>
            <a:picLocks noChangeAspect="1"/>
          </p:cNvPicPr>
          <p:nvPr/>
        </p:nvPicPr>
        <p:blipFill>
          <a:blip r:embed="rId5"/>
          <a:stretch>
            <a:fillRect/>
          </a:stretch>
        </p:blipFill>
        <p:spPr>
          <a:xfrm>
            <a:off x="5313388" y="2973701"/>
            <a:ext cx="2389295" cy="12543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741BFAFF-6B3C-D90C-44C5-E9B5113AE84B}"/>
              </a:ext>
            </a:extLst>
          </p:cNvPr>
          <p:cNvPicPr>
            <a:picLocks noChangeAspect="1"/>
          </p:cNvPicPr>
          <p:nvPr/>
        </p:nvPicPr>
        <p:blipFill>
          <a:blip r:embed="rId6"/>
          <a:stretch>
            <a:fillRect/>
          </a:stretch>
        </p:blipFill>
        <p:spPr>
          <a:xfrm>
            <a:off x="5234579" y="1685112"/>
            <a:ext cx="3332822" cy="886638"/>
          </a:xfrm>
          <a:prstGeom prst="rect">
            <a:avLst/>
          </a:prstGeom>
        </p:spPr>
      </p:pic>
    </p:spTree>
    <p:extLst>
      <p:ext uri="{BB962C8B-B14F-4D97-AF65-F5344CB8AC3E}">
        <p14:creationId xmlns:p14="http://schemas.microsoft.com/office/powerpoint/2010/main" val="519908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3944601" y="1229120"/>
            <a:ext cx="4252150" cy="2982459"/>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kết nối với prisma sử dụng prisma ánh xạ đối tượng vào cơ sở dữ liệu trong dự án ta sử dụng câu lệnh như sau:</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yarn add prisma –dev</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Prisma có hỗ trợ một số loại cơ sở dữ liệu như :</a:t>
            </a:r>
          </a:p>
          <a:p>
            <a:pPr marL="628650" lvl="1" indent="-171450" algn="just">
              <a:lnSpc>
                <a:spcPct val="150000"/>
              </a:lnSpc>
              <a:buFont typeface="Arial" panose="020B0604020202020204" pitchFamily="34" charset="0"/>
              <a:buChar char="•"/>
            </a:pPr>
            <a:r>
              <a:rPr lang="en-US" sz="800" b="0" i="0">
                <a:solidFill>
                  <a:srgbClr val="1A202C"/>
                </a:solidFill>
                <a:effectLst/>
                <a:latin typeface="Playfair Display" panose="00000500000000000000" pitchFamily="2" charset="0"/>
              </a:rPr>
              <a:t>sqlserver://HOST:PORT;database=DATABASE;user=USER;password=PASSWORD;encrypt=true</a:t>
            </a:r>
          </a:p>
          <a:p>
            <a:pPr marL="628650" lvl="1" indent="-171450" algn="just">
              <a:lnSpc>
                <a:spcPct val="150000"/>
              </a:lnSpc>
              <a:buFont typeface="Arial" panose="020B0604020202020204" pitchFamily="34" charset="0"/>
              <a:buChar char="•"/>
            </a:pPr>
            <a:r>
              <a:rPr lang="en-US" sz="800" b="0" i="0">
                <a:solidFill>
                  <a:srgbClr val="1A202C"/>
                </a:solidFill>
                <a:effectLst/>
                <a:latin typeface="Playfair Display" panose="00000500000000000000" pitchFamily="2" charset="0"/>
              </a:rPr>
              <a:t>mongodb://USERNAME:PASSWORD@HOST/DATABASE</a:t>
            </a:r>
            <a:endParaRPr lang="en-US" sz="800">
              <a:latin typeface="Playfair Display" panose="00000500000000000000" pitchFamily="2" charset="0"/>
              <a:ea typeface="Times New Roman" panose="02020603050405020304" pitchFamily="18" charset="0"/>
            </a:endParaRPr>
          </a:p>
          <a:p>
            <a:pPr marL="0" indent="0">
              <a:lnSpc>
                <a:spcPct val="150000"/>
              </a:lnSpc>
              <a:buNone/>
            </a:pPr>
            <a:r>
              <a:rPr lang="en-US" sz="1100">
                <a:latin typeface="Playfair Display" panose="00000500000000000000" pitchFamily="2" charset="0"/>
                <a:ea typeface="Times New Roman" panose="02020603050405020304" pitchFamily="18" charset="0"/>
              </a:rPr>
              <a:t>Sau khi có config cơ sở dữ liệu ta tiến hành kết nối prisma và cơ sở dữ liệu như hình sau sau</a:t>
            </a:r>
          </a:p>
          <a:p>
            <a:pPr marL="0" indent="0">
              <a:lnSpc>
                <a:spcPct val="150000"/>
              </a:lnSpc>
              <a:buNone/>
            </a:pPr>
            <a:r>
              <a:rPr lang="en-US" sz="1100">
                <a:latin typeface="Playfair Display" panose="00000500000000000000" pitchFamily="2" charset="0"/>
                <a:ea typeface="Times New Roman" panose="02020603050405020304" pitchFamily="18" charset="0"/>
              </a:rPr>
              <a:t>Để tạo cở sở dữ liệu tao thực hiện lệnh :</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npx prisma db –push</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npx prisma migrate -dev</a:t>
            </a:r>
          </a:p>
          <a:p>
            <a:pPr marL="0" indent="0">
              <a:lnSpc>
                <a:spcPct val="150000"/>
              </a:lnSpc>
              <a:buNone/>
            </a:pPr>
            <a:endParaRPr lang="en-US" sz="1100">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VÀ CÀI ĐẶT PRISMA (1)</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4" name="Picture 3">
            <a:extLst>
              <a:ext uri="{FF2B5EF4-FFF2-40B4-BE49-F238E27FC236}">
                <a16:creationId xmlns:a16="http://schemas.microsoft.com/office/drawing/2014/main" id="{A811D038-BC10-0850-941C-65455365D631}"/>
              </a:ext>
            </a:extLst>
          </p:cNvPr>
          <p:cNvPicPr>
            <a:picLocks noChangeAspect="1"/>
          </p:cNvPicPr>
          <p:nvPr/>
        </p:nvPicPr>
        <p:blipFill>
          <a:blip r:embed="rId4"/>
          <a:stretch>
            <a:fillRect/>
          </a:stretch>
        </p:blipFill>
        <p:spPr>
          <a:xfrm>
            <a:off x="1094610" y="4164858"/>
            <a:ext cx="7329390" cy="725145"/>
          </a:xfrm>
          <a:prstGeom prst="rect">
            <a:avLst/>
          </a:prstGeom>
        </p:spPr>
      </p:pic>
      <p:pic>
        <p:nvPicPr>
          <p:cNvPr id="7" name="Picture 6">
            <a:extLst>
              <a:ext uri="{FF2B5EF4-FFF2-40B4-BE49-F238E27FC236}">
                <a16:creationId xmlns:a16="http://schemas.microsoft.com/office/drawing/2014/main" id="{362A67E0-D41F-B2C9-2BF5-C3B2827559B8}"/>
              </a:ext>
            </a:extLst>
          </p:cNvPr>
          <p:cNvPicPr>
            <a:picLocks noChangeAspect="1"/>
          </p:cNvPicPr>
          <p:nvPr/>
        </p:nvPicPr>
        <p:blipFill>
          <a:blip r:embed="rId5"/>
          <a:stretch>
            <a:fillRect/>
          </a:stretch>
        </p:blipFill>
        <p:spPr>
          <a:xfrm>
            <a:off x="1094610" y="1341565"/>
            <a:ext cx="2849990" cy="2022359"/>
          </a:xfrm>
          <a:prstGeom prst="rect">
            <a:avLst/>
          </a:prstGeom>
        </p:spPr>
      </p:pic>
    </p:spTree>
    <p:extLst>
      <p:ext uri="{BB962C8B-B14F-4D97-AF65-F5344CB8AC3E}">
        <p14:creationId xmlns:p14="http://schemas.microsoft.com/office/powerpoint/2010/main" val="4002869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2" name="Google Shape;781;p42">
            <a:extLst>
              <a:ext uri="{FF2B5EF4-FFF2-40B4-BE49-F238E27FC236}">
                <a16:creationId xmlns:a16="http://schemas.microsoft.com/office/drawing/2014/main" id="{187F1ED0-14CD-BC68-DA98-828E67335E36}"/>
              </a:ext>
            </a:extLst>
          </p:cNvPr>
          <p:cNvSpPr txBox="1">
            <a:spLocks noGrp="1"/>
          </p:cNvSpPr>
          <p:nvPr>
            <p:ph type="subTitle" idx="1"/>
          </p:nvPr>
        </p:nvSpPr>
        <p:spPr>
          <a:xfrm rot="261">
            <a:off x="671750" y="1172385"/>
            <a:ext cx="3668831"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Cấu hình và cài đặt prisma (2)  </a:t>
            </a:r>
          </a:p>
        </p:txBody>
      </p:sp>
      <p:pic>
        <p:nvPicPr>
          <p:cNvPr id="11" name="Picture 10">
            <a:extLst>
              <a:ext uri="{FF2B5EF4-FFF2-40B4-BE49-F238E27FC236}">
                <a16:creationId xmlns:a16="http://schemas.microsoft.com/office/drawing/2014/main" id="{9758FB5A-1857-262F-845F-7C42B73519BB}"/>
              </a:ext>
            </a:extLst>
          </p:cNvPr>
          <p:cNvPicPr>
            <a:picLocks noChangeAspect="1"/>
          </p:cNvPicPr>
          <p:nvPr/>
        </p:nvPicPr>
        <p:blipFill>
          <a:blip r:embed="rId3"/>
          <a:stretch>
            <a:fillRect/>
          </a:stretch>
        </p:blipFill>
        <p:spPr>
          <a:xfrm>
            <a:off x="5208916" y="1078802"/>
            <a:ext cx="2893869" cy="2273703"/>
          </a:xfrm>
          <a:prstGeom prst="rect">
            <a:avLst/>
          </a:prstGeom>
        </p:spPr>
      </p:pic>
      <p:sp>
        <p:nvSpPr>
          <p:cNvPr id="12" name="Google Shape;1590;p64">
            <a:extLst>
              <a:ext uri="{FF2B5EF4-FFF2-40B4-BE49-F238E27FC236}">
                <a16:creationId xmlns:a16="http://schemas.microsoft.com/office/drawing/2014/main" id="{75AD8546-A30A-0E49-65F3-CD6813F39569}"/>
              </a:ext>
            </a:extLst>
          </p:cNvPr>
          <p:cNvSpPr txBox="1">
            <a:spLocks/>
          </p:cNvSpPr>
          <p:nvPr/>
        </p:nvSpPr>
        <p:spPr>
          <a:xfrm>
            <a:off x="650018" y="1688636"/>
            <a:ext cx="3690577" cy="2844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171450"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Các đối tượng được khai báo với từ khóa model sẽ ánh xạ thành tên bảng trong cơ sở dữ liệu với các kiểu dữ liệu như sau:</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Bigint : Bigint </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String :  nvarchar(1000) Thay đổi limit ta thêm @db.Nvarchar(limit) </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Boolean : Bit(True or False)</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Int – Int </a:t>
            </a:r>
          </a:p>
          <a:p>
            <a:pPr marL="171450"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Nếu trường dữ liệu nào kèm theo @id hoặc được set là unique tức có nghĩa là trường đó là trường định danh (Primary key)</a:t>
            </a:r>
          </a:p>
          <a:p>
            <a:pPr marL="0" indent="0" algn="l">
              <a:lnSpc>
                <a:spcPct val="150000"/>
              </a:lnSpc>
            </a:pPr>
            <a:endParaRPr lang="en-US" sz="1100">
              <a:latin typeface="Playfair Display" panose="00000500000000000000" pitchFamily="2" charset="0"/>
              <a:ea typeface="Times New Roman" panose="02020603050405020304" pitchFamily="18" charset="0"/>
            </a:endParaRPr>
          </a:p>
        </p:txBody>
      </p:sp>
      <p:pic>
        <p:nvPicPr>
          <p:cNvPr id="14" name="Picture 13">
            <a:extLst>
              <a:ext uri="{FF2B5EF4-FFF2-40B4-BE49-F238E27FC236}">
                <a16:creationId xmlns:a16="http://schemas.microsoft.com/office/drawing/2014/main" id="{1607207C-DB41-AB1E-E571-A3E70B07211E}"/>
              </a:ext>
            </a:extLst>
          </p:cNvPr>
          <p:cNvPicPr>
            <a:picLocks noChangeAspect="1"/>
          </p:cNvPicPr>
          <p:nvPr/>
        </p:nvPicPr>
        <p:blipFill>
          <a:blip r:embed="rId4"/>
          <a:stretch>
            <a:fillRect/>
          </a:stretch>
        </p:blipFill>
        <p:spPr>
          <a:xfrm>
            <a:off x="5208916" y="3797998"/>
            <a:ext cx="2953939" cy="533400"/>
          </a:xfrm>
          <a:prstGeom prst="rect">
            <a:avLst/>
          </a:prstGeom>
        </p:spPr>
      </p:pic>
    </p:spTree>
    <p:extLst>
      <p:ext uri="{BB962C8B-B14F-4D97-AF65-F5344CB8AC3E}">
        <p14:creationId xmlns:p14="http://schemas.microsoft.com/office/powerpoint/2010/main" val="2498555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3944601" y="1229120"/>
            <a:ext cx="4252150" cy="3374379"/>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thiết lập khóa ngoại trong prisma ta thực hiện như sau:</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Provinces : khai báo trường districts district[]</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Districts : provinces provinces </a:t>
            </a:r>
            <a:r>
              <a:rPr lang="fr-FR" sz="1100">
                <a:latin typeface="Playfair Display" panose="00000500000000000000" pitchFamily="2" charset="0"/>
                <a:ea typeface="Times New Roman" panose="02020603050405020304" pitchFamily="18" charset="0"/>
              </a:rPr>
              <a:t>@relation(fields: [province_code], references: [code], onDelete: NoAction, onUpdate: NoAction)</a:t>
            </a:r>
            <a:r>
              <a:rPr lang="en-US" sz="1100">
                <a:latin typeface="Playfair Display" panose="00000500000000000000" pitchFamily="2" charset="0"/>
                <a:ea typeface="Times New Roman" panose="02020603050405020304" pitchFamily="18" charset="0"/>
              </a:rPr>
              <a:t> và province_code</a:t>
            </a:r>
          </a:p>
          <a:p>
            <a:pPr marL="171450" indent="-171450">
              <a:lnSpc>
                <a:spcPct val="150000"/>
              </a:lnSpc>
            </a:pPr>
            <a:r>
              <a:rPr lang="en-US" sz="1100">
                <a:latin typeface="Playfair Display" panose="00000500000000000000" pitchFamily="2" charset="0"/>
                <a:ea typeface="Times New Roman" panose="02020603050405020304" pitchFamily="18" charset="0"/>
              </a:rPr>
              <a:t>Có nghĩa là trường province_code sẽ có khóa trỏ tới code của bảng provinces</a:t>
            </a:r>
          </a:p>
          <a:p>
            <a:pPr marL="171450" indent="-171450">
              <a:lnSpc>
                <a:spcPct val="150000"/>
              </a:lnSpc>
            </a:pPr>
            <a:r>
              <a:rPr lang="en-US" sz="1100">
                <a:latin typeface="Playfair Display" panose="00000500000000000000" pitchFamily="2" charset="0"/>
                <a:ea typeface="Times New Roman" panose="02020603050405020304" pitchFamily="18" charset="0"/>
              </a:rPr>
              <a:t>Và các option noUpdate:NoAction có nghĩa là dù có xảy ra việc cập nhật cũng không ảnh hưởng đến bảng khóa ngoại</a:t>
            </a:r>
          </a:p>
          <a:p>
            <a:pPr marL="171450" indent="-171450">
              <a:lnSpc>
                <a:spcPct val="150000"/>
              </a:lnSpc>
            </a:pPr>
            <a:r>
              <a:rPr lang="en-US" sz="1100">
                <a:latin typeface="Playfair Display" panose="00000500000000000000" pitchFamily="2" charset="0"/>
                <a:ea typeface="Times New Roman" panose="02020603050405020304" pitchFamily="18" charset="0"/>
              </a:rPr>
              <a:t>Ở provinces districts [] có nghĩa là quan hệ 1 – nhiều , nếu không có kí hiệu [] sẽ là quan hệ 1 – 1</a:t>
            </a:r>
          </a:p>
          <a:p>
            <a:pPr marL="171450" indent="-171450">
              <a:lnSpc>
                <a:spcPct val="150000"/>
              </a:lnSpc>
            </a:pPr>
            <a:r>
              <a:rPr lang="en-US" sz="1100">
                <a:latin typeface="Playfair Display" panose="00000500000000000000" pitchFamily="2" charset="0"/>
                <a:ea typeface="Times New Roman" panose="02020603050405020304" pitchFamily="18" charset="0"/>
              </a:rPr>
              <a:t>Đối với một số trường không có dấu ? Phía sau kiểu dữ liệu có nghĩa là trường đó bắt buộc phải có khi khởi tạo </a:t>
            </a:r>
            <a:endParaRPr lang="fr-FR" sz="1100">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VÀ CÀI ĐẶT PRISMA (3)</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2" name="Picture 1">
            <a:extLst>
              <a:ext uri="{FF2B5EF4-FFF2-40B4-BE49-F238E27FC236}">
                <a16:creationId xmlns:a16="http://schemas.microsoft.com/office/drawing/2014/main" id="{81D97D4E-F341-91D5-1060-8EC56A3E7439}"/>
              </a:ext>
            </a:extLst>
          </p:cNvPr>
          <p:cNvPicPr>
            <a:picLocks noChangeAspect="1"/>
          </p:cNvPicPr>
          <p:nvPr/>
        </p:nvPicPr>
        <p:blipFill>
          <a:blip r:embed="rId4"/>
          <a:stretch>
            <a:fillRect/>
          </a:stretch>
        </p:blipFill>
        <p:spPr>
          <a:xfrm>
            <a:off x="720000" y="1324380"/>
            <a:ext cx="3224601" cy="3020689"/>
          </a:xfrm>
          <a:prstGeom prst="rect">
            <a:avLst/>
          </a:prstGeom>
        </p:spPr>
      </p:pic>
    </p:spTree>
    <p:extLst>
      <p:ext uri="{BB962C8B-B14F-4D97-AF65-F5344CB8AC3E}">
        <p14:creationId xmlns:p14="http://schemas.microsoft.com/office/powerpoint/2010/main" val="1564751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VÀ CÀI ĐẶT PRISMA (4)</a:t>
            </a:r>
            <a:endParaRPr b="1">
              <a:solidFill>
                <a:schemeClr val="lt1"/>
              </a:solidFill>
            </a:endParaRPr>
          </a:p>
        </p:txBody>
      </p:sp>
      <p:sp>
        <p:nvSpPr>
          <p:cNvPr id="2" name="Google Shape;1590;p64">
            <a:extLst>
              <a:ext uri="{FF2B5EF4-FFF2-40B4-BE49-F238E27FC236}">
                <a16:creationId xmlns:a16="http://schemas.microsoft.com/office/drawing/2014/main" id="{31628870-4381-4564-5C3D-511EF8188723}"/>
              </a:ext>
            </a:extLst>
          </p:cNvPr>
          <p:cNvSpPr txBox="1">
            <a:spLocks/>
          </p:cNvSpPr>
          <p:nvPr/>
        </p:nvSpPr>
        <p:spPr>
          <a:xfrm>
            <a:off x="3944601" y="1229120"/>
            <a:ext cx="4252150" cy="33743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endParaRPr lang="fr-FR" sz="1100">
              <a:latin typeface="Playfair Display" panose="00000500000000000000" pitchFamily="2" charset="0"/>
              <a:ea typeface="Times New Roman" panose="02020603050405020304" pitchFamily="18" charset="0"/>
            </a:endParaRPr>
          </a:p>
        </p:txBody>
      </p:sp>
      <p:sp>
        <p:nvSpPr>
          <p:cNvPr id="3" name="Google Shape;1590;p64">
            <a:extLst>
              <a:ext uri="{FF2B5EF4-FFF2-40B4-BE49-F238E27FC236}">
                <a16:creationId xmlns:a16="http://schemas.microsoft.com/office/drawing/2014/main" id="{0C195680-FC71-2E16-A400-67E26183D713}"/>
              </a:ext>
            </a:extLst>
          </p:cNvPr>
          <p:cNvSpPr txBox="1">
            <a:spLocks/>
          </p:cNvSpPr>
          <p:nvPr/>
        </p:nvSpPr>
        <p:spPr>
          <a:xfrm>
            <a:off x="4097001" y="1381520"/>
            <a:ext cx="4252150" cy="27299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thêm mới dữ liệu ta thực hiện câu lệnh như sau:</a:t>
            </a:r>
          </a:p>
          <a:p>
            <a:pPr lvl="1">
              <a:lnSpc>
                <a:spcPct val="150000"/>
              </a:lnSpc>
            </a:pPr>
            <a:r>
              <a:rPr lang="en-US" sz="1100">
                <a:latin typeface="Playfair Display" panose="00000500000000000000" pitchFamily="2" charset="0"/>
                <a:ea typeface="Times New Roman" panose="02020603050405020304" pitchFamily="18" charset="0"/>
              </a:rPr>
              <a:t>Prisma.tên bảng.create({data:{dữ liệu tạo}})</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cập nhật ta thực hiện câu lệnh như sau :</a:t>
            </a:r>
          </a:p>
          <a:p>
            <a:pPr>
              <a:lnSpc>
                <a:spcPct val="150000"/>
              </a:lnSpc>
            </a:pPr>
            <a:r>
              <a:rPr lang="en-US" sz="1100">
                <a:latin typeface="Playfair Display" panose="00000500000000000000" pitchFamily="2" charset="0"/>
                <a:ea typeface="Times New Roman" panose="02020603050405020304" pitchFamily="18" charset="0"/>
              </a:rPr>
              <a:t>Prisma.tên bảng.update({where:{điều kiện}, data:{dữ liệu}})</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xóa dữ liệu</a:t>
            </a:r>
          </a:p>
          <a:p>
            <a:pPr>
              <a:lnSpc>
                <a:spcPct val="150000"/>
              </a:lnSpc>
            </a:pPr>
            <a:r>
              <a:rPr lang="en-US" sz="1100">
                <a:latin typeface="Playfair Display" panose="00000500000000000000" pitchFamily="2" charset="0"/>
                <a:ea typeface="Times New Roman" panose="02020603050405020304" pitchFamily="18" charset="0"/>
              </a:rPr>
              <a:t>Prisma.tên bảng.delete({where:{điều kiện}})</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tìm kiếm dữ liệu</a:t>
            </a:r>
          </a:p>
          <a:p>
            <a:pPr>
              <a:lnSpc>
                <a:spcPct val="150000"/>
              </a:lnSpc>
            </a:pPr>
            <a:r>
              <a:rPr lang="en-US" sz="1100">
                <a:latin typeface="Playfair Display" panose="00000500000000000000" pitchFamily="2" charset="0"/>
                <a:ea typeface="Times New Roman" panose="02020603050405020304" pitchFamily="18" charset="0"/>
              </a:rPr>
              <a:t>Prisma.tên bảng.findFirst({where:{điều kiện}})</a:t>
            </a:r>
          </a:p>
          <a:p>
            <a:pPr>
              <a:lnSpc>
                <a:spcPct val="150000"/>
              </a:lnSpc>
            </a:pPr>
            <a:r>
              <a:rPr lang="en-US" sz="1100">
                <a:latin typeface="Playfair Display" panose="00000500000000000000" pitchFamily="2" charset="0"/>
                <a:ea typeface="Times New Roman" panose="02020603050405020304" pitchFamily="18" charset="0"/>
              </a:rPr>
              <a:t>Prisma.tên bảng.findMany({where:{điều kiện}})</a:t>
            </a:r>
          </a:p>
        </p:txBody>
      </p:sp>
      <p:pic>
        <p:nvPicPr>
          <p:cNvPr id="5" name="Picture 4">
            <a:extLst>
              <a:ext uri="{FF2B5EF4-FFF2-40B4-BE49-F238E27FC236}">
                <a16:creationId xmlns:a16="http://schemas.microsoft.com/office/drawing/2014/main" id="{0E83EB8D-F689-4A04-9D01-C2CE83B96CE2}"/>
              </a:ext>
            </a:extLst>
          </p:cNvPr>
          <p:cNvPicPr>
            <a:picLocks noChangeAspect="1"/>
          </p:cNvPicPr>
          <p:nvPr/>
        </p:nvPicPr>
        <p:blipFill>
          <a:blip r:embed="rId3"/>
          <a:stretch>
            <a:fillRect/>
          </a:stretch>
        </p:blipFill>
        <p:spPr>
          <a:xfrm>
            <a:off x="373352" y="2246395"/>
            <a:ext cx="2760859" cy="1000191"/>
          </a:xfrm>
          <a:prstGeom prst="rect">
            <a:avLst/>
          </a:prstGeom>
        </p:spPr>
      </p:pic>
      <p:pic>
        <p:nvPicPr>
          <p:cNvPr id="7" name="Picture 6">
            <a:extLst>
              <a:ext uri="{FF2B5EF4-FFF2-40B4-BE49-F238E27FC236}">
                <a16:creationId xmlns:a16="http://schemas.microsoft.com/office/drawing/2014/main" id="{D25DF2D1-E849-F01C-4521-7CEBD53409FB}"/>
              </a:ext>
            </a:extLst>
          </p:cNvPr>
          <p:cNvPicPr>
            <a:picLocks noChangeAspect="1"/>
          </p:cNvPicPr>
          <p:nvPr/>
        </p:nvPicPr>
        <p:blipFill>
          <a:blip r:embed="rId4"/>
          <a:stretch>
            <a:fillRect/>
          </a:stretch>
        </p:blipFill>
        <p:spPr>
          <a:xfrm>
            <a:off x="1287528" y="3453828"/>
            <a:ext cx="2448027" cy="1068728"/>
          </a:xfrm>
          <a:prstGeom prst="rect">
            <a:avLst/>
          </a:prstGeom>
        </p:spPr>
      </p:pic>
      <p:pic>
        <p:nvPicPr>
          <p:cNvPr id="9" name="Picture 8">
            <a:extLst>
              <a:ext uri="{FF2B5EF4-FFF2-40B4-BE49-F238E27FC236}">
                <a16:creationId xmlns:a16="http://schemas.microsoft.com/office/drawing/2014/main" id="{1573DBB9-7AF9-AF1E-4F79-FEC44EB68678}"/>
              </a:ext>
            </a:extLst>
          </p:cNvPr>
          <p:cNvPicPr>
            <a:picLocks noChangeAspect="1"/>
          </p:cNvPicPr>
          <p:nvPr/>
        </p:nvPicPr>
        <p:blipFill>
          <a:blip r:embed="rId5"/>
          <a:stretch>
            <a:fillRect/>
          </a:stretch>
        </p:blipFill>
        <p:spPr>
          <a:xfrm>
            <a:off x="758100" y="1111594"/>
            <a:ext cx="3148401" cy="927559"/>
          </a:xfrm>
          <a:prstGeom prst="rect">
            <a:avLst/>
          </a:prstGeom>
        </p:spPr>
      </p:pic>
      <p:pic>
        <p:nvPicPr>
          <p:cNvPr id="10" name="Picture 9">
            <a:extLst>
              <a:ext uri="{FF2B5EF4-FFF2-40B4-BE49-F238E27FC236}">
                <a16:creationId xmlns:a16="http://schemas.microsoft.com/office/drawing/2014/main" id="{B53B5E77-A3AE-F450-5D70-68E60AF09EC6}"/>
              </a:ext>
            </a:extLst>
          </p:cNvPr>
          <p:cNvPicPr>
            <a:picLocks noChangeAspect="1"/>
          </p:cNvPicPr>
          <p:nvPr/>
        </p:nvPicPr>
        <p:blipFill>
          <a:blip r:embed="rId6"/>
          <a:stretch>
            <a:fillRect/>
          </a:stretch>
        </p:blipFill>
        <p:spPr>
          <a:xfrm>
            <a:off x="60579" y="57611"/>
            <a:ext cx="1222312" cy="67481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5183762" y="1743959"/>
            <a:ext cx="3960237" cy="854080"/>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đó front-end là tên thư mục của ứng dụng. --template typescript để sử dụng typescript </a:t>
            </a:r>
            <a:endParaRPr lang="en-US" sz="1100" smtClean="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Web sẽ chạy ở localhost:3000/</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smtClean="0">
                <a:latin typeface="Playfair Display" panose="00000500000000000000" pitchFamily="2" charset="0"/>
              </a:rPr>
              <a:t>Khởi </a:t>
            </a:r>
            <a:r>
              <a:rPr lang="en-US">
                <a:latin typeface="Playfair Display" panose="00000500000000000000" pitchFamily="2" charset="0"/>
              </a:rPr>
              <a:t>tạo React App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1836627"/>
            <a:ext cx="4405188" cy="2325939"/>
          </a:xfrm>
          <a:prstGeom prst="rect">
            <a:avLst/>
          </a:prstGeom>
        </p:spPr>
      </p:pic>
    </p:spTree>
    <p:extLst>
      <p:ext uri="{BB962C8B-B14F-4D97-AF65-F5344CB8AC3E}">
        <p14:creationId xmlns:p14="http://schemas.microsoft.com/office/powerpoint/2010/main" val="3061023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9B26C-01B7-2D89-AEAA-F2BF9F228B2D}"/>
              </a:ext>
            </a:extLst>
          </p:cNvPr>
          <p:cNvSpPr>
            <a:spLocks noGrp="1"/>
          </p:cNvSpPr>
          <p:nvPr>
            <p:ph type="title"/>
          </p:nvPr>
        </p:nvSpPr>
        <p:spPr>
          <a:xfrm>
            <a:off x="4940682" y="856445"/>
            <a:ext cx="3029500" cy="985233"/>
          </a:xfrm>
        </p:spPr>
        <p:txBody>
          <a:bodyPr/>
          <a:lstStyle/>
          <a:p>
            <a:r>
              <a:rPr lang="en-US" sz="1400"/>
              <a:t>GIỚI THIỆU VỀ CÔNG NGHỆ </a:t>
            </a:r>
            <a:r>
              <a:rPr lang="en-US" sz="1400" b="1"/>
              <a:t/>
            </a:r>
            <a:br>
              <a:rPr lang="en-US" sz="1400" b="1"/>
            </a:br>
            <a:endParaRPr lang="en-US" sz="1400"/>
          </a:p>
        </p:txBody>
      </p:sp>
      <p:sp>
        <p:nvSpPr>
          <p:cNvPr id="7" name="TextBox 6">
            <a:extLst>
              <a:ext uri="{FF2B5EF4-FFF2-40B4-BE49-F238E27FC236}">
                <a16:creationId xmlns:a16="http://schemas.microsoft.com/office/drawing/2014/main" id="{8A9569E7-B3FB-7C76-87D3-E5DA7318501D}"/>
              </a:ext>
            </a:extLst>
          </p:cNvPr>
          <p:cNvSpPr txBox="1"/>
          <p:nvPr/>
        </p:nvSpPr>
        <p:spPr>
          <a:xfrm>
            <a:off x="4940682" y="1993169"/>
            <a:ext cx="3971498" cy="274799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latin typeface="Playfair Display" panose="00000500000000000000" pitchFamily="2" charset="0"/>
              </a:rPr>
              <a:t>Là một công cụ giúp cho việc chạy và xây dựng source code của dự án 1 cách dễ dàng</a:t>
            </a:r>
          </a:p>
          <a:p>
            <a:pPr marL="285750" indent="-285750">
              <a:lnSpc>
                <a:spcPct val="200000"/>
              </a:lnSpc>
              <a:buFont typeface="Arial" panose="020B0604020202020204" pitchFamily="34" charset="0"/>
              <a:buChar char="•"/>
            </a:pPr>
            <a:r>
              <a:rPr lang="en-US" sz="1100">
                <a:latin typeface="Playfair Display" panose="00000500000000000000" pitchFamily="2" charset="0"/>
              </a:rPr>
              <a:t>Giúp cho  người viết code đóng gói các thư viện cũng như các công cụ hỗ trợ vào thành container và có thể chạy ở bất kì môi trường nào</a:t>
            </a:r>
          </a:p>
          <a:p>
            <a:pPr marL="285750" indent="-285750">
              <a:lnSpc>
                <a:spcPct val="200000"/>
              </a:lnSpc>
              <a:buFont typeface="Arial" panose="020B0604020202020204" pitchFamily="34" charset="0"/>
              <a:buChar char="•"/>
            </a:pPr>
            <a:r>
              <a:rPr lang="en-US" sz="1100">
                <a:latin typeface="Playfair Display" panose="00000500000000000000" pitchFamily="2" charset="0"/>
              </a:rPr>
              <a:t>Trên cùng 1 môi trường ta có thể chạy 1 lúc nhiều container của nhiều dự án khác nhau mà không gặp vấn đề gì cả.</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4940695" y="1636095"/>
            <a:ext cx="3971486"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1 . Docker  </a:t>
            </a:r>
          </a:p>
        </p:txBody>
      </p:sp>
      <p:pic>
        <p:nvPicPr>
          <p:cNvPr id="17" name="Picture Placeholder 16">
            <a:extLst>
              <a:ext uri="{FF2B5EF4-FFF2-40B4-BE49-F238E27FC236}">
                <a16:creationId xmlns:a16="http://schemas.microsoft.com/office/drawing/2014/main" id="{B821C3F3-236B-A88B-ED24-ECAEB5D84A14}"/>
              </a:ext>
            </a:extLst>
          </p:cNvPr>
          <p:cNvPicPr>
            <a:picLocks noGrp="1" noChangeAspect="1"/>
          </p:cNvPicPr>
          <p:nvPr>
            <p:ph type="pic" idx="2"/>
          </p:nvPr>
        </p:nvPicPr>
        <p:blipFill>
          <a:blip r:embed="rId3"/>
          <a:srcRect l="12534" r="12534"/>
          <a:stretch>
            <a:fillRect/>
          </a:stretch>
        </p:blipFill>
        <p:spPr>
          <a:xfrm>
            <a:off x="1173163" y="1163638"/>
            <a:ext cx="3482975" cy="3486150"/>
          </a:xfrm>
        </p:spPr>
      </p:pic>
    </p:spTree>
    <p:extLst>
      <p:ext uri="{BB962C8B-B14F-4D97-AF65-F5344CB8AC3E}">
        <p14:creationId xmlns:p14="http://schemas.microsoft.com/office/powerpoint/2010/main" val="1904661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trúc source code front end</a:t>
            </a:r>
            <a:endParaRPr lang="en-US">
              <a:latin typeface="Playfair Display" panose="000005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1743959"/>
            <a:ext cx="5995202" cy="3348140"/>
          </a:xfrm>
          <a:prstGeom prst="rect">
            <a:avLst/>
          </a:prstGeom>
        </p:spPr>
      </p:pic>
    </p:spTree>
    <p:extLst>
      <p:ext uri="{BB962C8B-B14F-4D97-AF65-F5344CB8AC3E}">
        <p14:creationId xmlns:p14="http://schemas.microsoft.com/office/powerpoint/2010/main" val="280537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scss</a:t>
            </a:r>
            <a:endParaRPr lang="en-US">
              <a:latin typeface="Playfair Display" panose="00000500000000000000" pitchFamily="2" charset="0"/>
            </a:endParaRPr>
          </a:p>
        </p:txBody>
      </p:sp>
      <p:sp>
        <p:nvSpPr>
          <p:cNvPr id="2" name="TextBox 1"/>
          <p:cNvSpPr txBox="1"/>
          <p:nvPr/>
        </p:nvSpPr>
        <p:spPr>
          <a:xfrm>
            <a:off x="787246" y="1689524"/>
            <a:ext cx="1348446" cy="314638"/>
          </a:xfrm>
          <a:prstGeom prst="rect">
            <a:avLst/>
          </a:prstGeom>
          <a:noFill/>
        </p:spPr>
        <p:txBody>
          <a:bodyPr wrap="none" rtlCol="0">
            <a:spAutoFit/>
          </a:bodyPr>
          <a:lstStyle/>
          <a:p>
            <a:pPr>
              <a:lnSpc>
                <a:spcPct val="150000"/>
              </a:lnSpc>
            </a:pPr>
            <a:r>
              <a:rPr lang="vi-VN" sz="1100">
                <a:latin typeface="Playfair Display" panose="00000500000000000000" pitchFamily="2" charset="0"/>
                <a:ea typeface="Times New Roman" panose="02020603050405020304" pitchFamily="18" charset="0"/>
              </a:rPr>
              <a:t>Cài đặt node-sass:</a:t>
            </a:r>
          </a:p>
        </p:txBody>
      </p:sp>
      <p:sp>
        <p:nvSpPr>
          <p:cNvPr id="4" name="TextBox 3"/>
          <p:cNvSpPr txBox="1"/>
          <p:nvPr/>
        </p:nvSpPr>
        <p:spPr>
          <a:xfrm>
            <a:off x="5183762" y="1689524"/>
            <a:ext cx="1029449" cy="314638"/>
          </a:xfrm>
          <a:prstGeom prst="rect">
            <a:avLst/>
          </a:prstGeom>
          <a:noFill/>
        </p:spPr>
        <p:txBody>
          <a:bodyPr wrap="none" rtlCol="0">
            <a:spAutoFit/>
          </a:bodyPr>
          <a:lstStyle/>
          <a:p>
            <a:pPr>
              <a:lnSpc>
                <a:spcPct val="150000"/>
              </a:lnSpc>
            </a:pPr>
            <a:r>
              <a:rPr lang="en-US" sz="1100" smtClean="0">
                <a:latin typeface="Playfair Display" panose="00000500000000000000" pitchFamily="2" charset="0"/>
                <a:ea typeface="Times New Roman" panose="02020603050405020304" pitchFamily="18" charset="0"/>
              </a:rPr>
              <a:t>Sử dụng scss</a:t>
            </a:r>
            <a:r>
              <a:rPr lang="en-US" sz="1100">
                <a:latin typeface="Playfair Display" panose="00000500000000000000" pitchFamily="2" charset="0"/>
                <a:ea typeface="Times New Roman" panose="02020603050405020304" pitchFamily="18" charset="0"/>
              </a:rPr>
              <a:t>:</a:t>
            </a:r>
            <a:endParaRPr lang="vi-VN" sz="1100">
              <a:latin typeface="Playfair Display" panose="00000500000000000000" pitchFamily="2" charset="0"/>
              <a:ea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762" y="2004162"/>
            <a:ext cx="3900760" cy="15089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45" y="2035498"/>
            <a:ext cx="3893937" cy="1506296"/>
          </a:xfrm>
          <a:prstGeom prst="rect">
            <a:avLst/>
          </a:prstGeom>
        </p:spPr>
      </p:pic>
    </p:spTree>
    <p:extLst>
      <p:ext uri="{BB962C8B-B14F-4D97-AF65-F5344CB8AC3E}">
        <p14:creationId xmlns:p14="http://schemas.microsoft.com/office/powerpoint/2010/main" val="32678605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0"/>
            <a:ext cx="439206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(1)</a:t>
            </a:r>
            <a:endParaRPr lang="en-US">
              <a:latin typeface="Playfair Display" panose="00000500000000000000" pitchFamily="2" charset="0"/>
            </a:endParaRPr>
          </a:p>
        </p:txBody>
      </p:sp>
      <p:sp>
        <p:nvSpPr>
          <p:cNvPr id="2" name="TextBox 1"/>
          <p:cNvSpPr txBox="1"/>
          <p:nvPr/>
        </p:nvSpPr>
        <p:spPr>
          <a:xfrm>
            <a:off x="787246" y="1689524"/>
            <a:ext cx="2446504" cy="346249"/>
          </a:xfrm>
          <a:prstGeom prst="rect">
            <a:avLst/>
          </a:prstGeom>
          <a:noFill/>
        </p:spPr>
        <p:txBody>
          <a:bodyPr wrap="none" rtlCol="0">
            <a:spAutoFit/>
          </a:bodyPr>
          <a:lstStyle/>
          <a:p>
            <a:pPr>
              <a:lnSpc>
                <a:spcPct val="150000"/>
              </a:lnSpc>
            </a:pPr>
            <a:r>
              <a:rPr lang="vi-VN" sz="1100">
                <a:latin typeface="Playfair Display" panose="00000500000000000000" pitchFamily="2" charset="0"/>
                <a:ea typeface="Times New Roman" panose="02020603050405020304" pitchFamily="18" charset="0"/>
              </a:rPr>
              <a:t>Cài đặt thư </a:t>
            </a:r>
            <a:r>
              <a:rPr lang="vi-VN" sz="1100" smtClean="0">
                <a:latin typeface="Playfair Display" panose="00000500000000000000" pitchFamily="2" charset="0"/>
                <a:ea typeface="Times New Roman" panose="02020603050405020304" pitchFamily="18" charset="0"/>
              </a:rPr>
              <a:t>viện</a:t>
            </a:r>
            <a:r>
              <a:rPr lang="en-US" sz="1100" smtClean="0">
                <a:latin typeface="Playfair Display" panose="00000500000000000000" pitchFamily="2" charset="0"/>
                <a:ea typeface="Times New Roman" panose="02020603050405020304" pitchFamily="18" charset="0"/>
              </a:rPr>
              <a:t> </a:t>
            </a:r>
            <a:r>
              <a:rPr lang="vi-VN" sz="1100" smtClean="0">
                <a:latin typeface="Playfair Display" panose="00000500000000000000" pitchFamily="2" charset="0"/>
                <a:ea typeface="Times New Roman" panose="02020603050405020304" pitchFamily="18" charset="0"/>
              </a:rPr>
              <a:t>react-router-dom</a:t>
            </a:r>
            <a:r>
              <a:rPr lang="en-US" sz="1100" smtClean="0">
                <a:latin typeface="Playfair Display" panose="00000500000000000000" pitchFamily="2" charset="0"/>
                <a:ea typeface="Times New Roman" panose="02020603050405020304" pitchFamily="18" charset="0"/>
              </a:rPr>
              <a:t> </a:t>
            </a:r>
            <a:r>
              <a:rPr lang="vi-VN" sz="1100" smtClean="0">
                <a:latin typeface="Playfair Display" panose="00000500000000000000" pitchFamily="2" charset="0"/>
                <a:ea typeface="Times New Roman" panose="02020603050405020304" pitchFamily="18" charset="0"/>
              </a:rPr>
              <a:t>:</a:t>
            </a:r>
            <a:endParaRPr lang="vi-VN" sz="1100">
              <a:latin typeface="Playfair Display" panose="00000500000000000000" pitchFamily="2" charset="0"/>
              <a:ea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5" y="2082340"/>
            <a:ext cx="4392098" cy="1699000"/>
          </a:xfrm>
          <a:prstGeom prst="rect">
            <a:avLst/>
          </a:prstGeom>
        </p:spPr>
      </p:pic>
    </p:spTree>
    <p:extLst>
      <p:ext uri="{BB962C8B-B14F-4D97-AF65-F5344CB8AC3E}">
        <p14:creationId xmlns:p14="http://schemas.microsoft.com/office/powerpoint/2010/main" val="26764865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398"/>
            <a:ext cx="3791567"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(2)</a:t>
            </a:r>
            <a:endParaRPr lang="en-US">
              <a:latin typeface="Playfair Display" panose="00000500000000000000" pitchFamily="2" charset="0"/>
            </a:endParaRPr>
          </a:p>
        </p:txBody>
      </p:sp>
      <p:sp>
        <p:nvSpPr>
          <p:cNvPr id="2" name="TextBox 1"/>
          <p:cNvSpPr txBox="1"/>
          <p:nvPr/>
        </p:nvSpPr>
        <p:spPr>
          <a:xfrm>
            <a:off x="787246" y="1689524"/>
            <a:ext cx="3877985" cy="314638"/>
          </a:xfrm>
          <a:prstGeom prst="rect">
            <a:avLst/>
          </a:prstGeom>
          <a:noFill/>
        </p:spPr>
        <p:txBody>
          <a:bodyPr wrap="none" rtlCol="0">
            <a:spAutoFit/>
          </a:bodyPr>
          <a:lstStyle/>
          <a:p>
            <a:pPr>
              <a:lnSpc>
                <a:spcPct val="150000"/>
              </a:lnSpc>
            </a:pPr>
            <a:r>
              <a:rPr lang="vi-VN" sz="1100">
                <a:latin typeface="Playfair Display" panose="00000500000000000000" pitchFamily="2" charset="0"/>
                <a:ea typeface="Times New Roman" panose="02020603050405020304" pitchFamily="18" charset="0"/>
              </a:rPr>
              <a:t>Sử dụng createBrowerRouter để tạo router cho </a:t>
            </a:r>
            <a:r>
              <a:rPr lang="en-US" sz="1100" smtClean="0">
                <a:latin typeface="Playfair Display" panose="00000500000000000000" pitchFamily="2" charset="0"/>
                <a:ea typeface="Times New Roman" panose="02020603050405020304" pitchFamily="18" charset="0"/>
              </a:rPr>
              <a:t>web</a:t>
            </a:r>
            <a:r>
              <a:rPr lang="vi-VN" sz="1100" smtClean="0">
                <a:latin typeface="Playfair Display" panose="00000500000000000000" pitchFamily="2" charset="0"/>
                <a:ea typeface="Times New Roman" panose="02020603050405020304" pitchFamily="18" charset="0"/>
              </a:rPr>
              <a:t>:</a:t>
            </a:r>
            <a:r>
              <a:rPr lang="vi-VN" sz="1100">
                <a:latin typeface="Playfair Display" panose="00000500000000000000" pitchFamily="2" charset="0"/>
                <a:ea typeface="Times New Roman" panose="02020603050405020304" pitchFamily="18" charset="0"/>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157" y="132079"/>
            <a:ext cx="4169132" cy="4895415"/>
          </a:xfrm>
          <a:prstGeom prst="rect">
            <a:avLst/>
          </a:prstGeom>
        </p:spPr>
      </p:pic>
    </p:spTree>
    <p:extLst>
      <p:ext uri="{BB962C8B-B14F-4D97-AF65-F5344CB8AC3E}">
        <p14:creationId xmlns:p14="http://schemas.microsoft.com/office/powerpoint/2010/main" val="39937406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3"/>
            <a:ext cx="445347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(3)</a:t>
            </a:r>
            <a:endParaRPr lang="en-US">
              <a:latin typeface="Playfair Display" panose="00000500000000000000" pitchFamily="2" charset="0"/>
            </a:endParaRPr>
          </a:p>
        </p:txBody>
      </p:sp>
      <p:sp>
        <p:nvSpPr>
          <p:cNvPr id="2" name="TextBox 1"/>
          <p:cNvSpPr txBox="1"/>
          <p:nvPr/>
        </p:nvSpPr>
        <p:spPr>
          <a:xfrm>
            <a:off x="787246" y="1689524"/>
            <a:ext cx="8302163" cy="346249"/>
          </a:xfrm>
          <a:prstGeom prst="rect">
            <a:avLst/>
          </a:prstGeom>
          <a:noFill/>
        </p:spPr>
        <p:txBody>
          <a:bodyPr wrap="square" rtlCol="0">
            <a:spAutoFit/>
          </a:bodyPr>
          <a:lstStyle/>
          <a:p>
            <a:pPr>
              <a:lnSpc>
                <a:spcPct val="150000"/>
              </a:lnSpc>
            </a:pPr>
            <a:r>
              <a:rPr lang="vi-VN" sz="1100">
                <a:latin typeface="Playfair Display" panose="00000500000000000000" pitchFamily="2" charset="0"/>
                <a:ea typeface="Times New Roman" panose="02020603050405020304" pitchFamily="18" charset="0"/>
              </a:rPr>
              <a:t>Sau đó xử dụng Component RouterProvider của react-router-dom để thiết lập router cho web:</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2046800"/>
            <a:ext cx="5710691" cy="2845922"/>
          </a:xfrm>
          <a:prstGeom prst="rect">
            <a:avLst/>
          </a:prstGeom>
        </p:spPr>
      </p:pic>
    </p:spTree>
    <p:extLst>
      <p:ext uri="{BB962C8B-B14F-4D97-AF65-F5344CB8AC3E}">
        <p14:creationId xmlns:p14="http://schemas.microsoft.com/office/powerpoint/2010/main" val="42389760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3"/>
            <a:ext cx="445347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(4)</a:t>
            </a:r>
            <a:endParaRPr lang="en-US">
              <a:latin typeface="Playfair Display" panose="00000500000000000000" pitchFamily="2" charset="0"/>
            </a:endParaRPr>
          </a:p>
        </p:txBody>
      </p:sp>
      <p:sp>
        <p:nvSpPr>
          <p:cNvPr id="2" name="TextBox 1"/>
          <p:cNvSpPr txBox="1"/>
          <p:nvPr/>
        </p:nvSpPr>
        <p:spPr>
          <a:xfrm>
            <a:off x="787247" y="1689524"/>
            <a:ext cx="939196" cy="346249"/>
          </a:xfrm>
          <a:prstGeom prst="rect">
            <a:avLst/>
          </a:prstGeom>
          <a:noFill/>
        </p:spPr>
        <p:txBody>
          <a:bodyPr wrap="square" rtlCol="0">
            <a:spAutoFit/>
          </a:bodyPr>
          <a:lstStyle/>
          <a:p>
            <a:pPr>
              <a:lnSpc>
                <a:spcPct val="150000"/>
              </a:lnSpc>
            </a:pPr>
            <a:r>
              <a:rPr lang="vi-VN" sz="1100">
                <a:latin typeface="Playfair Display" panose="00000500000000000000" pitchFamily="2" charset="0"/>
                <a:ea typeface="Times New Roman" panose="02020603050405020304" pitchFamily="18" charset="0"/>
              </a:rPr>
              <a:t>AppLayout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2035773"/>
            <a:ext cx="4453507" cy="2971198"/>
          </a:xfrm>
          <a:prstGeom prst="rect">
            <a:avLst/>
          </a:prstGeom>
        </p:spPr>
      </p:pic>
      <p:sp>
        <p:nvSpPr>
          <p:cNvPr id="5" name="TextBox 4"/>
          <p:cNvSpPr txBox="1"/>
          <p:nvPr/>
        </p:nvSpPr>
        <p:spPr>
          <a:xfrm>
            <a:off x="5240753" y="2035773"/>
            <a:ext cx="2971013" cy="2123658"/>
          </a:xfrm>
          <a:prstGeom prst="rect">
            <a:avLst/>
          </a:prstGeom>
          <a:noFill/>
        </p:spPr>
        <p:txBody>
          <a:bodyPr wrap="square" rtlCol="0">
            <a:spAutoFit/>
          </a:bodyPr>
          <a:lstStyle/>
          <a:p>
            <a:pPr marL="171450" indent="-171450">
              <a:lnSpc>
                <a:spcPct val="150000"/>
              </a:lnSpc>
              <a:buClr>
                <a:schemeClr val="dk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AppLayout sử dụng component Outlet để đánh dấu nơi mà các component con sẽ được render.</a:t>
            </a:r>
          </a:p>
          <a:p>
            <a:pPr marL="171450" indent="-171450">
              <a:lnSpc>
                <a:spcPct val="150000"/>
              </a:lnSpc>
              <a:buClr>
                <a:schemeClr val="dk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 Sau khi thiết lập thi chúng ta truy cập localhost:3000/ chúng ta sẽ truy cập vào Home và localhost:3000/admin để vào trang admin</a:t>
            </a:r>
          </a:p>
          <a:p>
            <a:pPr>
              <a:lnSpc>
                <a:spcPct val="150000"/>
              </a:lnSpc>
            </a:pPr>
            <a:endParaRPr lang="vi-VN" sz="1100">
              <a:latin typeface="Playfair Display" panose="00000500000000000000" pitchFamily="2" charset="0"/>
              <a:ea typeface="Times New Roman" panose="02020603050405020304" pitchFamily="18" charset="0"/>
            </a:endParaRPr>
          </a:p>
        </p:txBody>
      </p:sp>
    </p:spTree>
    <p:extLst>
      <p:ext uri="{BB962C8B-B14F-4D97-AF65-F5344CB8AC3E}">
        <p14:creationId xmlns:p14="http://schemas.microsoft.com/office/powerpoint/2010/main" val="22213922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3"/>
            <a:ext cx="445347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indent="0" algn="l">
              <a:spcAft>
                <a:spcPts val="1600"/>
              </a:spcAft>
            </a:pPr>
            <a:r>
              <a:rPr lang="fr-FR" smtClean="0">
                <a:latin typeface="Playfair Display" panose="00000500000000000000" pitchFamily="2" charset="0"/>
              </a:rPr>
              <a:t>Trang Web (</a:t>
            </a:r>
            <a:r>
              <a:rPr lang="vi-VN">
                <a:latin typeface="Playfair Display" panose="00000500000000000000" pitchFamily="2" charset="0"/>
                <a:ea typeface="Times New Roman" panose="02020603050405020304" pitchFamily="18" charset="0"/>
              </a:rPr>
              <a:t>http://</a:t>
            </a:r>
            <a:r>
              <a:rPr lang="vi-VN">
                <a:latin typeface="Playfair Display" panose="00000500000000000000" pitchFamily="2" charset="0"/>
                <a:ea typeface="Times New Roman" panose="02020603050405020304" pitchFamily="18" charset="0"/>
              </a:rPr>
              <a:t>jobportaltdtu.com</a:t>
            </a:r>
            <a:r>
              <a:rPr lang="vi-VN" smtClean="0">
                <a:latin typeface="Playfair Display" panose="00000500000000000000" pitchFamily="2" charset="0"/>
                <a:ea typeface="Times New Roman" panose="02020603050405020304" pitchFamily="18" charset="0"/>
              </a:rPr>
              <a:t>/</a:t>
            </a:r>
            <a:r>
              <a:rPr lang="fr-FR" smtClean="0">
                <a:latin typeface="Playfair Display" panose="00000500000000000000" pitchFamily="2" charset="0"/>
              </a:rPr>
              <a:t>)</a:t>
            </a:r>
            <a:endParaRPr lang="en-US">
              <a:latin typeface="Playfair Display" panose="000005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2003427"/>
            <a:ext cx="2612693" cy="2612693"/>
          </a:xfrm>
          <a:prstGeom prst="rect">
            <a:avLst/>
          </a:prstGeom>
        </p:spPr>
      </p:pic>
    </p:spTree>
    <p:extLst>
      <p:ext uri="{BB962C8B-B14F-4D97-AF65-F5344CB8AC3E}">
        <p14:creationId xmlns:p14="http://schemas.microsoft.com/office/powerpoint/2010/main" val="31056364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6" name="Rectangle 5"/>
          <p:cNvSpPr/>
          <p:nvPr/>
        </p:nvSpPr>
        <p:spPr>
          <a:xfrm>
            <a:off x="1" y="2110085"/>
            <a:ext cx="9144000" cy="940190"/>
          </a:xfrm>
          <a:prstGeom prst="rect">
            <a:avLst/>
          </a:prstGeom>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en-US" sz="54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Thanks for watching</a:t>
            </a:r>
            <a:endParaRPr lang="en-US"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568928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86"/>
          <p:cNvSpPr txBox="1">
            <a:spLocks noGrp="1"/>
          </p:cNvSpPr>
          <p:nvPr>
            <p:ph type="title"/>
          </p:nvPr>
        </p:nvSpPr>
        <p:spPr>
          <a:xfrm>
            <a:off x="720000" y="32727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Docker</a:t>
            </a:r>
            <a:endParaRPr b="1">
              <a:solidFill>
                <a:schemeClr val="lt1"/>
              </a:solidFill>
            </a:endParaRPr>
          </a:p>
        </p:txBody>
      </p:sp>
      <p:pic>
        <p:nvPicPr>
          <p:cNvPr id="3" name="Picture 2">
            <a:extLst>
              <a:ext uri="{FF2B5EF4-FFF2-40B4-BE49-F238E27FC236}">
                <a16:creationId xmlns:a16="http://schemas.microsoft.com/office/drawing/2014/main" id="{7B6F26DD-D767-15E4-0042-4297303BDC84}"/>
              </a:ext>
            </a:extLst>
          </p:cNvPr>
          <p:cNvPicPr>
            <a:picLocks noChangeAspect="1"/>
          </p:cNvPicPr>
          <p:nvPr/>
        </p:nvPicPr>
        <p:blipFill>
          <a:blip r:embed="rId3"/>
          <a:stretch>
            <a:fillRect/>
          </a:stretch>
        </p:blipFill>
        <p:spPr>
          <a:xfrm>
            <a:off x="1263649" y="1028450"/>
            <a:ext cx="3114764" cy="16385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2FBD5521-8AD8-978E-12A5-567D6BE64E61}"/>
              </a:ext>
            </a:extLst>
          </p:cNvPr>
          <p:cNvSpPr txBox="1"/>
          <p:nvPr/>
        </p:nvSpPr>
        <p:spPr>
          <a:xfrm>
            <a:off x="4572000" y="1017895"/>
            <a:ext cx="3663950" cy="310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Docker Image </a:t>
            </a:r>
            <a:r>
              <a:rPr lang="en-US" sz="1100">
                <a:effectLst/>
                <a:latin typeface="Playfair Display" panose="00000500000000000000" pitchFamily="2" charset="0"/>
                <a:ea typeface="Times New Roman" panose="02020603050405020304" pitchFamily="18" charset="0"/>
              </a:rPr>
              <a:t>là template read-only (chỉ cho phép đọc) với các hướng dẫn để tạo Docker container. </a:t>
            </a:r>
            <a:endParaRPr lang="en-US" sz="1100">
              <a:latin typeface="Playfair Display" panose="00000500000000000000" pitchFamily="2" charset="0"/>
              <a:ea typeface="Times New Roman" panose="02020603050405020304" pitchFamily="18" charset="0"/>
            </a:endParaRPr>
          </a:p>
          <a:p>
            <a:pPr marL="285750" indent="-285750">
              <a:lnSpc>
                <a:spcPct val="150000"/>
              </a:lnSpc>
              <a:buFont typeface="Arial" panose="020B0604020202020204" pitchFamily="34" charset="0"/>
              <a:buChar char="•"/>
            </a:pPr>
            <a:r>
              <a:rPr lang="en-US" sz="1100" b="1">
                <a:solidFill>
                  <a:schemeClr val="tx1"/>
                </a:solidFill>
                <a:effectLst/>
                <a:latin typeface="Playfair Display" panose="00000500000000000000" pitchFamily="2" charset="0"/>
                <a:ea typeface="Times New Roman" panose="02020603050405020304" pitchFamily="18" charset="0"/>
              </a:rPr>
              <a:t>Docker Container </a:t>
            </a:r>
            <a:r>
              <a:rPr lang="en-US" sz="1100">
                <a:effectLst/>
                <a:latin typeface="Playfair Display" panose="00000500000000000000" pitchFamily="2" charset="0"/>
                <a:ea typeface="Times New Roman" panose="02020603050405020304" pitchFamily="18" charset="0"/>
              </a:rPr>
              <a:t>là 1 runable instance(Ví dụ có thể chạy ) của image. Bạn có thể khởi tạo, dừng hoặc xóa container bằng cách sử dụng Docker API hoặc CLI.</a:t>
            </a:r>
          </a:p>
          <a:p>
            <a:pPr marL="285750" indent="-2857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Docker Volume </a:t>
            </a:r>
            <a:r>
              <a:rPr lang="en-US" sz="1100">
                <a:effectLst/>
                <a:latin typeface="Playfair Display" panose="00000500000000000000" pitchFamily="2" charset="0"/>
                <a:ea typeface="Times New Roman" panose="02020603050405020304" pitchFamily="18" charset="0"/>
              </a:rPr>
              <a:t>được thiết kể để làm nơi lưu trữ các dữ liệu độc lập với vòng đời của container.</a:t>
            </a:r>
          </a:p>
          <a:p>
            <a:pPr marL="285750" indent="-285750">
              <a:lnSpc>
                <a:spcPct val="150000"/>
              </a:lnSpc>
              <a:buFont typeface="Arial" panose="020B0604020202020204" pitchFamily="34" charset="0"/>
              <a:buChar char="•"/>
            </a:pPr>
            <a:r>
              <a:rPr lang="en-US" sz="1100" b="1">
                <a:latin typeface="Playfair Display" panose="00000500000000000000" pitchFamily="2" charset="0"/>
              </a:rPr>
              <a:t>Docker network </a:t>
            </a:r>
            <a:r>
              <a:rPr lang="en-US" sz="1100">
                <a:latin typeface="Playfair Display" panose="00000500000000000000" pitchFamily="2" charset="0"/>
              </a:rPr>
              <a:t>Cung cấp một private network mà chỉ tồn tại giữa container và server</a:t>
            </a:r>
          </a:p>
          <a:p>
            <a:pPr marL="285750" indent="-2857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Docker Service </a:t>
            </a:r>
            <a:r>
              <a:rPr lang="en-US" sz="1100">
                <a:effectLst/>
                <a:latin typeface="Playfair Display" panose="00000500000000000000" pitchFamily="2" charset="0"/>
                <a:ea typeface="Times New Roman" panose="02020603050405020304" pitchFamily="18" charset="0"/>
              </a:rPr>
              <a:t>cho phép bạn mở rộng các container</a:t>
            </a:r>
            <a:endParaRPr lang="en-US" sz="1100">
              <a:latin typeface="Playfair Display" panose="00000500000000000000" pitchFamily="2" charset="0"/>
            </a:endParaRPr>
          </a:p>
        </p:txBody>
      </p:sp>
      <p:sp>
        <p:nvSpPr>
          <p:cNvPr id="7" name="TextBox 6">
            <a:extLst>
              <a:ext uri="{FF2B5EF4-FFF2-40B4-BE49-F238E27FC236}">
                <a16:creationId xmlns:a16="http://schemas.microsoft.com/office/drawing/2014/main" id="{C76C81FC-DD14-5E66-3B3A-A5A10C8BE551}"/>
              </a:ext>
            </a:extLst>
          </p:cNvPr>
          <p:cNvSpPr txBox="1"/>
          <p:nvPr/>
        </p:nvSpPr>
        <p:spPr>
          <a:xfrm>
            <a:off x="1135424" y="2898800"/>
            <a:ext cx="3190150" cy="15311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Docker có kiến trúc là Client – Server và giao tiếp qua REST API </a:t>
            </a:r>
          </a:p>
          <a:p>
            <a:pPr marL="285750" indent="-285750">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Việc giao tiếp này thực hiện các công việc như Run , Deploy  , Build các docker container</a:t>
            </a:r>
          </a:p>
          <a:p>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18A3D340-C793-94A3-E8EF-18FC186A87A0}"/>
              </a:ext>
            </a:extLst>
          </p:cNvPr>
          <p:cNvPicPr>
            <a:picLocks noChangeAspect="1"/>
          </p:cNvPicPr>
          <p:nvPr/>
        </p:nvPicPr>
        <p:blipFill>
          <a:blip r:embed="rId4"/>
          <a:stretch>
            <a:fillRect/>
          </a:stretch>
        </p:blipFill>
        <p:spPr>
          <a:xfrm>
            <a:off x="60579" y="57611"/>
            <a:ext cx="1222312" cy="674818"/>
          </a:xfrm>
          <a:prstGeom prst="rect">
            <a:avLst/>
          </a:prstGeom>
        </p:spPr>
      </p:pic>
    </p:spTree>
    <p:extLst>
      <p:ext uri="{BB962C8B-B14F-4D97-AF65-F5344CB8AC3E}">
        <p14:creationId xmlns:p14="http://schemas.microsoft.com/office/powerpoint/2010/main" val="220830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9B26C-01B7-2D89-AEAA-F2BF9F228B2D}"/>
              </a:ext>
            </a:extLst>
          </p:cNvPr>
          <p:cNvSpPr>
            <a:spLocks noGrp="1"/>
          </p:cNvSpPr>
          <p:nvPr>
            <p:ph type="title"/>
          </p:nvPr>
        </p:nvSpPr>
        <p:spPr>
          <a:xfrm>
            <a:off x="660878" y="917511"/>
            <a:ext cx="2582758" cy="709265"/>
          </a:xfrm>
        </p:spPr>
        <p:txBody>
          <a:bodyPr/>
          <a:lstStyle/>
          <a:p>
            <a:r>
              <a:rPr lang="en-US" sz="1400"/>
              <a:t>GIỚI THIỆU VỀ ĐỀ TÀI</a:t>
            </a:r>
            <a:r>
              <a:rPr lang="en-US" sz="1400" b="1"/>
              <a:t/>
            </a:r>
            <a:br>
              <a:rPr lang="en-US" sz="1400" b="1"/>
            </a:br>
            <a:endParaRPr lang="en-US" sz="1400"/>
          </a:p>
        </p:txBody>
      </p:sp>
      <p:sp>
        <p:nvSpPr>
          <p:cNvPr id="7" name="TextBox 6">
            <a:extLst>
              <a:ext uri="{FF2B5EF4-FFF2-40B4-BE49-F238E27FC236}">
                <a16:creationId xmlns:a16="http://schemas.microsoft.com/office/drawing/2014/main" id="{8A9569E7-B3FB-7C76-87D3-E5DA7318501D}"/>
              </a:ext>
            </a:extLst>
          </p:cNvPr>
          <p:cNvSpPr txBox="1"/>
          <p:nvPr/>
        </p:nvSpPr>
        <p:spPr>
          <a:xfrm>
            <a:off x="600502" y="1816547"/>
            <a:ext cx="3355548" cy="24094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CI ( Continous Integration ) là cách thức phát triển phần mềm bằng cách tích hợp liên tục BẰNG CÁCH tự động chạy toàn bộ source code cùng với đoạn mã </a:t>
            </a:r>
          </a:p>
          <a:p>
            <a:pPr marL="285750" indent="-285750">
              <a:lnSpc>
                <a:spcPct val="200000"/>
              </a:lnSpc>
              <a:buFont typeface="Arial" panose="020B0604020202020204" pitchFamily="34" charset="0"/>
              <a:buChar char="•"/>
            </a:pPr>
            <a:r>
              <a:rPr lang="en-US" sz="1100">
                <a:latin typeface="Playfair Display" panose="00000500000000000000" pitchFamily="2" charset="0"/>
              </a:rPr>
              <a:t> CD (Continuous Delivery) (tạm dịch là chuyển giao liên tục) </a:t>
            </a:r>
            <a:r>
              <a:rPr lang="en-US" sz="1100">
                <a:effectLst/>
                <a:latin typeface="Playfair Display" panose="00000500000000000000" pitchFamily="2" charset="0"/>
                <a:ea typeface="Times New Roman" panose="02020603050405020304" pitchFamily="18" charset="0"/>
              </a:rPr>
              <a:t>CD sẽ tiến hành kiểm tra những thay đổi về mã nguồn </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2" name="Google Shape;781;p42">
            <a:extLst>
              <a:ext uri="{FF2B5EF4-FFF2-40B4-BE49-F238E27FC236}">
                <a16:creationId xmlns:a16="http://schemas.microsoft.com/office/drawing/2014/main" id="{D801DB6B-4A7A-A3BC-12E3-73B42B1EB65E}"/>
              </a:ext>
            </a:extLst>
          </p:cNvPr>
          <p:cNvSpPr txBox="1">
            <a:spLocks noGrp="1"/>
          </p:cNvSpPr>
          <p:nvPr>
            <p:ph type="subTitle" idx="1"/>
          </p:nvPr>
        </p:nvSpPr>
        <p:spPr>
          <a:xfrm rot="261">
            <a:off x="600517" y="1454746"/>
            <a:ext cx="3355540"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2 . CI/CD </a:t>
            </a:r>
          </a:p>
        </p:txBody>
      </p:sp>
      <p:pic>
        <p:nvPicPr>
          <p:cNvPr id="11" name="Picture Placeholder 10">
            <a:extLst>
              <a:ext uri="{FF2B5EF4-FFF2-40B4-BE49-F238E27FC236}">
                <a16:creationId xmlns:a16="http://schemas.microsoft.com/office/drawing/2014/main" id="{932DD598-4511-D41F-3508-8B846E75BEFC}"/>
              </a:ext>
            </a:extLst>
          </p:cNvPr>
          <p:cNvPicPr>
            <a:picLocks noGrp="1" noChangeAspect="1"/>
          </p:cNvPicPr>
          <p:nvPr>
            <p:ph type="pic" idx="2"/>
          </p:nvPr>
        </p:nvPicPr>
        <p:blipFill>
          <a:blip r:embed="rId3"/>
          <a:srcRect l="7710" r="7710"/>
          <a:stretch>
            <a:fillRect/>
          </a:stretch>
        </p:blipFill>
        <p:spPr>
          <a:xfrm>
            <a:off x="4352975" y="1454618"/>
            <a:ext cx="4251275" cy="2771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978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8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CI/CD</a:t>
            </a:r>
            <a:endParaRPr b="1">
              <a:solidFill>
                <a:schemeClr val="lt1"/>
              </a:solidFill>
            </a:endParaRPr>
          </a:p>
        </p:txBody>
      </p:sp>
      <p:sp>
        <p:nvSpPr>
          <p:cNvPr id="2297" name="Google Shape;2297;p86"/>
          <p:cNvSpPr txBox="1"/>
          <p:nvPr/>
        </p:nvSpPr>
        <p:spPr>
          <a:xfrm>
            <a:off x="4745063" y="1373774"/>
            <a:ext cx="3678937" cy="916075"/>
          </a:xfrm>
          <a:prstGeom prst="rect">
            <a:avLst/>
          </a:prstGeom>
          <a:noFill/>
          <a:ln>
            <a:noFill/>
          </a:ln>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Do sự tiện lợi của 2 quá trình này thì người quản lý mã nguồn thường tích hợp cả hai CI/CD với nhau để tiết kiệm thời gian , chi phí và tài nguyên bộ nhớ cho 2 quá trình này</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Trong quá trình CD thực hiện tiến trình của mình thì có thể mã nguồn sẽ trải qua một số phần testing được người quản lý mã nguồn thiết lập và một số bài test bao gồm UI Testing , API Testing</a:t>
            </a:r>
            <a:endParaRPr lang="en-US" sz="1100">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Deployment Pipeline giúp chia quy trình chuyển giao thành các giao đoạn. Mỗi giai đoạn sẽ đáp ứng những mục đích riêng bao gồm xác minh chất lượng của các tính năng từ một số góc độ khác nhau</a:t>
            </a:r>
            <a:endParaRPr sz="1100" b="1">
              <a:solidFill>
                <a:schemeClr val="dk1"/>
              </a:solidFill>
              <a:latin typeface="Playfair Display" panose="00000500000000000000" pitchFamily="2" charset="0"/>
              <a:ea typeface="Assistant"/>
              <a:cs typeface="Assistant"/>
              <a:sym typeface="Assistant"/>
            </a:endParaRPr>
          </a:p>
        </p:txBody>
      </p:sp>
      <p:pic>
        <p:nvPicPr>
          <p:cNvPr id="2" name="Picture 1">
            <a:extLst>
              <a:ext uri="{FF2B5EF4-FFF2-40B4-BE49-F238E27FC236}">
                <a16:creationId xmlns:a16="http://schemas.microsoft.com/office/drawing/2014/main" id="{3D709AA2-D97B-9192-FDEF-8E4BC334E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0" y="1373774"/>
            <a:ext cx="3964465" cy="2796727"/>
          </a:xfrm>
          <a:prstGeom prst="rect">
            <a:avLst/>
          </a:prstGeom>
        </p:spPr>
      </p:pic>
      <p:pic>
        <p:nvPicPr>
          <p:cNvPr id="3" name="Picture 2">
            <a:extLst>
              <a:ext uri="{FF2B5EF4-FFF2-40B4-BE49-F238E27FC236}">
                <a16:creationId xmlns:a16="http://schemas.microsoft.com/office/drawing/2014/main" id="{8085E8FA-7BA2-FCD0-E98C-3A90759D745D}"/>
              </a:ext>
            </a:extLst>
          </p:cNvPr>
          <p:cNvPicPr>
            <a:picLocks noChangeAspect="1"/>
          </p:cNvPicPr>
          <p:nvPr/>
        </p:nvPicPr>
        <p:blipFill>
          <a:blip r:embed="rId4"/>
          <a:stretch>
            <a:fillRect/>
          </a:stretch>
        </p:blipFill>
        <p:spPr>
          <a:xfrm>
            <a:off x="60579" y="57611"/>
            <a:ext cx="1222312" cy="674818"/>
          </a:xfrm>
          <a:prstGeom prst="rect">
            <a:avLst/>
          </a:prstGeom>
        </p:spPr>
      </p:pic>
    </p:spTree>
    <p:extLst>
      <p:ext uri="{BB962C8B-B14F-4D97-AF65-F5344CB8AC3E}">
        <p14:creationId xmlns:p14="http://schemas.microsoft.com/office/powerpoint/2010/main" val="243251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0"/>
          <p:cNvSpPr txBox="1">
            <a:spLocks noGrp="1"/>
          </p:cNvSpPr>
          <p:nvPr>
            <p:ph type="title"/>
          </p:nvPr>
        </p:nvSpPr>
        <p:spPr>
          <a:xfrm>
            <a:off x="820108" y="37982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ƯU</a:t>
            </a:r>
            <a:r>
              <a:rPr lang="en">
                <a:solidFill>
                  <a:schemeClr val="lt1"/>
                </a:solidFill>
              </a:rPr>
              <a:t>/NHƯỢC ĐIỂM CỦA CI/CD</a:t>
            </a:r>
            <a:endParaRPr b="1">
              <a:solidFill>
                <a:schemeClr val="lt1"/>
              </a:solidFill>
            </a:endParaRPr>
          </a:p>
        </p:txBody>
      </p:sp>
      <p:graphicFrame>
        <p:nvGraphicFramePr>
          <p:cNvPr id="1072" name="Google Shape;1072;p50"/>
          <p:cNvGraphicFramePr/>
          <p:nvPr>
            <p:extLst>
              <p:ext uri="{D42A27DB-BD31-4B8C-83A1-F6EECF244321}">
                <p14:modId xmlns:p14="http://schemas.microsoft.com/office/powerpoint/2010/main" val="1124053942"/>
              </p:ext>
            </p:extLst>
          </p:nvPr>
        </p:nvGraphicFramePr>
        <p:xfrm>
          <a:off x="1433920" y="998099"/>
          <a:ext cx="6996050" cy="3775491"/>
        </p:xfrm>
        <a:graphic>
          <a:graphicData uri="http://schemas.openxmlformats.org/drawingml/2006/table">
            <a:tbl>
              <a:tblPr>
                <a:noFill/>
                <a:tableStyleId>{D1960FD4-C79A-45BD-980E-960819D495E8}</a:tableStyleId>
              </a:tblPr>
              <a:tblGrid>
                <a:gridCol w="2188450">
                  <a:extLst>
                    <a:ext uri="{9D8B030D-6E8A-4147-A177-3AD203B41FA5}">
                      <a16:colId xmlns:a16="http://schemas.microsoft.com/office/drawing/2014/main" val="20000"/>
                    </a:ext>
                  </a:extLst>
                </a:gridCol>
                <a:gridCol w="2403800">
                  <a:extLst>
                    <a:ext uri="{9D8B030D-6E8A-4147-A177-3AD203B41FA5}">
                      <a16:colId xmlns:a16="http://schemas.microsoft.com/office/drawing/2014/main" val="20001"/>
                    </a:ext>
                  </a:extLst>
                </a:gridCol>
                <a:gridCol w="2403800">
                  <a:extLst>
                    <a:ext uri="{9D8B030D-6E8A-4147-A177-3AD203B41FA5}">
                      <a16:colId xmlns:a16="http://schemas.microsoft.com/office/drawing/2014/main" val="20002"/>
                    </a:ext>
                  </a:extLst>
                </a:gridCol>
              </a:tblGrid>
              <a:tr h="1032321">
                <a:tc>
                  <a:txBody>
                    <a:bodyPr/>
                    <a:lstStyle/>
                    <a:p>
                      <a:pPr marL="0" lvl="0" indent="0" algn="ctr" rtl="0">
                        <a:spcBef>
                          <a:spcPts val="0"/>
                        </a:spcBef>
                        <a:spcAft>
                          <a:spcPts val="0"/>
                        </a:spcAft>
                        <a:buNone/>
                      </a:pP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Playfair Display"/>
                          <a:ea typeface="Playfair Display"/>
                          <a:cs typeface="Playfair Display"/>
                          <a:sym typeface="Playfair Display"/>
                        </a:rPr>
                        <a:t>ƯU ĐIỂM</a:t>
                      </a: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chemeClr val="dk1"/>
                          </a:solidFill>
                          <a:latin typeface="Playfair Display"/>
                          <a:ea typeface="Playfair Display"/>
                          <a:cs typeface="Playfair Display"/>
                          <a:sym typeface="Playfair Display"/>
                        </a:rPr>
                        <a:t>NHƯỢC ĐIỂM</a:t>
                      </a: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193754">
                <a:tc>
                  <a:txBody>
                    <a:bodyPr/>
                    <a:lstStyle/>
                    <a:p>
                      <a:pPr marL="0" lvl="0" indent="0" algn="ctr" rtl="0">
                        <a:spcBef>
                          <a:spcPts val="0"/>
                        </a:spcBef>
                        <a:spcAft>
                          <a:spcPts val="0"/>
                        </a:spcAft>
                        <a:buNone/>
                      </a:pPr>
                      <a:r>
                        <a:rPr lang="en" sz="2000" b="1">
                          <a:solidFill>
                            <a:schemeClr val="dk1"/>
                          </a:solidFill>
                          <a:latin typeface="Playfair Display"/>
                          <a:ea typeface="Playfair Display"/>
                          <a:cs typeface="Playfair Display"/>
                          <a:sym typeface="Playfair Display"/>
                        </a:rPr>
                        <a:t>CI/CD</a:t>
                      </a: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2"/>
                    </a:solidFill>
                  </a:tcPr>
                </a:tc>
                <a:tc>
                  <a:txBody>
                    <a:bodyPr/>
                    <a:lstStyle/>
                    <a:p>
                      <a:pPr marL="171450" lvl="0" indent="-171450">
                        <a:buFont typeface="Arial" panose="020B0604020202020204" pitchFamily="34" charset="0"/>
                        <a:buChar char="•"/>
                      </a:pPr>
                      <a:r>
                        <a:rPr lang="en-US" sz="1200">
                          <a:latin typeface="Playfair Display" panose="00000500000000000000" pitchFamily="2" charset="0"/>
                          <a:sym typeface="Arial"/>
                        </a:rPr>
                        <a:t>Giảm thiểu rủi ro không đáng có</a:t>
                      </a:r>
                    </a:p>
                    <a:p>
                      <a:pPr marL="171450" lvl="0" indent="-171450">
                        <a:buFont typeface="Arial" panose="020B0604020202020204" pitchFamily="34" charset="0"/>
                        <a:buChar char="•"/>
                      </a:pPr>
                      <a:r>
                        <a:rPr lang="en-US" sz="1200">
                          <a:latin typeface="Playfair Display" panose="00000500000000000000" pitchFamily="2" charset="0"/>
                          <a:sym typeface="Arial"/>
                        </a:rPr>
                        <a:t>Dù mã nguồn có thay đổi nhỏ cũng sẽ kiểm tra và build lại ứng dụng</a:t>
                      </a:r>
                    </a:p>
                    <a:p>
                      <a:pPr marL="171450" lvl="0" indent="-171450">
                        <a:buFont typeface="Arial" panose="020B0604020202020204" pitchFamily="34" charset="0"/>
                        <a:buChar char="•"/>
                      </a:pPr>
                      <a:r>
                        <a:rPr lang="en-US" sz="1200">
                          <a:latin typeface="Playfair Display" panose="00000500000000000000" pitchFamily="2" charset="0"/>
                          <a:sym typeface="Arial"/>
                        </a:rPr>
                        <a:t>Hạn chế những ảnh hưởng của lỗi </a:t>
                      </a:r>
                    </a:p>
                    <a:p>
                      <a:pPr lvl="0"/>
                      <a:endParaRPr lang="en-US" sz="1400" b="0" i="0" u="none" strike="noStrike" cap="none">
                        <a:solidFill>
                          <a:srgbClr val="000000"/>
                        </a:solidFill>
                        <a:effectLst/>
                        <a:latin typeface="Arial"/>
                        <a:ea typeface="Arial"/>
                        <a:cs typeface="Arial"/>
                        <a:sym typeface="Arial"/>
                      </a:endParaRPr>
                    </a:p>
                    <a:p>
                      <a:pPr lvl="0"/>
                      <a:endParaRPr lang="en-US" sz="1400" b="0" i="0" u="none" strike="noStrike" cap="none">
                        <a:solidFill>
                          <a:srgbClr val="000000"/>
                        </a:solidFill>
                        <a:effectLst/>
                        <a:latin typeface="Arial"/>
                        <a:ea typeface="Arial"/>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CI/CD thường xuyên được nâng cấp để tối ưu đòi hỏi phải có các kiến thức mới, và kỹ năng.</a:t>
                      </a:r>
                    </a:p>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Đòi hỏi người sử dụng phải hiểu rõ cách vận hành của chương trình</a:t>
                      </a:r>
                    </a:p>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Để có thể ứng dụng được CI và CD vào công việc đòi hỏi nhà sản xuất phải đầu tư trước một khoản phí khá lớn</a:t>
                      </a:r>
                    </a:p>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Một số hệ thống lập trình không cho phép hỗ trợ thêm CI và CD</a:t>
                      </a:r>
                      <a:endParaRPr sz="1200">
                        <a:solidFill>
                          <a:schemeClr val="dk1"/>
                        </a:solidFill>
                        <a:latin typeface="Playfair Display" panose="00000500000000000000" pitchFamily="2" charset="0"/>
                        <a:ea typeface="Antic Slab"/>
                        <a:cs typeface="Antic Slab"/>
                        <a:sym typeface="Antic Slab"/>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73" name="Google Shape;1073;p50"/>
          <p:cNvSpPr/>
          <p:nvPr/>
        </p:nvSpPr>
        <p:spPr>
          <a:xfrm>
            <a:off x="650246" y="1306162"/>
            <a:ext cx="508800" cy="50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650246" y="3328539"/>
            <a:ext cx="508800" cy="50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50"/>
          <p:cNvGrpSpPr/>
          <p:nvPr/>
        </p:nvGrpSpPr>
        <p:grpSpPr>
          <a:xfrm>
            <a:off x="744854" y="1406818"/>
            <a:ext cx="308602" cy="307506"/>
            <a:chOff x="7123490" y="1569079"/>
            <a:chExt cx="308602" cy="307506"/>
          </a:xfrm>
        </p:grpSpPr>
        <p:sp>
          <p:nvSpPr>
            <p:cNvPr id="1077" name="Google Shape;1077;p50"/>
            <p:cNvSpPr/>
            <p:nvPr/>
          </p:nvSpPr>
          <p:spPr>
            <a:xfrm>
              <a:off x="7123490" y="1569079"/>
              <a:ext cx="308602" cy="307506"/>
            </a:xfrm>
            <a:custGeom>
              <a:avLst/>
              <a:gdLst/>
              <a:ahLst/>
              <a:cxnLst/>
              <a:rect l="l" t="t" r="r" b="b"/>
              <a:pathLst>
                <a:path w="11269" h="11229" extrusionOk="0">
                  <a:moveTo>
                    <a:pt x="3292" y="6230"/>
                  </a:moveTo>
                  <a:lnTo>
                    <a:pt x="3292" y="8796"/>
                  </a:lnTo>
                  <a:lnTo>
                    <a:pt x="2197" y="8796"/>
                  </a:lnTo>
                  <a:lnTo>
                    <a:pt x="2197" y="6230"/>
                  </a:lnTo>
                  <a:close/>
                  <a:moveTo>
                    <a:pt x="5662" y="5629"/>
                  </a:moveTo>
                  <a:lnTo>
                    <a:pt x="5662" y="8798"/>
                  </a:lnTo>
                  <a:lnTo>
                    <a:pt x="4567" y="8798"/>
                  </a:lnTo>
                  <a:lnTo>
                    <a:pt x="4567" y="5629"/>
                  </a:lnTo>
                  <a:close/>
                  <a:moveTo>
                    <a:pt x="8031" y="7055"/>
                  </a:moveTo>
                  <a:lnTo>
                    <a:pt x="8031" y="8798"/>
                  </a:lnTo>
                  <a:lnTo>
                    <a:pt x="6937" y="8798"/>
                  </a:lnTo>
                  <a:lnTo>
                    <a:pt x="6937" y="7055"/>
                  </a:lnTo>
                  <a:close/>
                  <a:moveTo>
                    <a:pt x="10940" y="9125"/>
                  </a:moveTo>
                  <a:lnTo>
                    <a:pt x="10940" y="9555"/>
                  </a:lnTo>
                  <a:lnTo>
                    <a:pt x="1657" y="9555"/>
                  </a:lnTo>
                  <a:lnTo>
                    <a:pt x="1657" y="9125"/>
                  </a:lnTo>
                  <a:close/>
                  <a:moveTo>
                    <a:pt x="9833" y="1753"/>
                  </a:moveTo>
                  <a:lnTo>
                    <a:pt x="9833" y="4577"/>
                  </a:lnTo>
                  <a:lnTo>
                    <a:pt x="9268" y="4577"/>
                  </a:lnTo>
                  <a:cubicBezTo>
                    <a:pt x="9107" y="4577"/>
                    <a:pt x="8975" y="4708"/>
                    <a:pt x="8975" y="4870"/>
                  </a:cubicBezTo>
                  <a:lnTo>
                    <a:pt x="8975" y="5830"/>
                  </a:lnTo>
                  <a:cubicBezTo>
                    <a:pt x="8975" y="5920"/>
                    <a:pt x="9049" y="5995"/>
                    <a:pt x="9140" y="5995"/>
                  </a:cubicBezTo>
                  <a:cubicBezTo>
                    <a:pt x="9230" y="5995"/>
                    <a:pt x="9304" y="5920"/>
                    <a:pt x="9304" y="5830"/>
                  </a:cubicBezTo>
                  <a:lnTo>
                    <a:pt x="9304" y="4906"/>
                  </a:lnTo>
                  <a:lnTo>
                    <a:pt x="10400" y="4906"/>
                  </a:lnTo>
                  <a:lnTo>
                    <a:pt x="10400" y="8796"/>
                  </a:lnTo>
                  <a:lnTo>
                    <a:pt x="9304" y="8796"/>
                  </a:lnTo>
                  <a:lnTo>
                    <a:pt x="9304" y="6637"/>
                  </a:lnTo>
                  <a:cubicBezTo>
                    <a:pt x="9304" y="6547"/>
                    <a:pt x="9229" y="6472"/>
                    <a:pt x="9140" y="6472"/>
                  </a:cubicBezTo>
                  <a:cubicBezTo>
                    <a:pt x="9049" y="6472"/>
                    <a:pt x="8975" y="6547"/>
                    <a:pt x="8975" y="6637"/>
                  </a:cubicBezTo>
                  <a:lnTo>
                    <a:pt x="8975" y="8796"/>
                  </a:lnTo>
                  <a:lnTo>
                    <a:pt x="8360" y="8796"/>
                  </a:lnTo>
                  <a:lnTo>
                    <a:pt x="8360" y="7020"/>
                  </a:lnTo>
                  <a:cubicBezTo>
                    <a:pt x="8360" y="6858"/>
                    <a:pt x="8228" y="6725"/>
                    <a:pt x="8065" y="6725"/>
                  </a:cubicBezTo>
                  <a:lnTo>
                    <a:pt x="6898" y="6725"/>
                  </a:lnTo>
                  <a:cubicBezTo>
                    <a:pt x="6738" y="6725"/>
                    <a:pt x="6605" y="6855"/>
                    <a:pt x="6605" y="7020"/>
                  </a:cubicBezTo>
                  <a:lnTo>
                    <a:pt x="6605" y="8798"/>
                  </a:lnTo>
                  <a:lnTo>
                    <a:pt x="5989" y="8798"/>
                  </a:lnTo>
                  <a:lnTo>
                    <a:pt x="5989" y="5594"/>
                  </a:lnTo>
                  <a:cubicBezTo>
                    <a:pt x="5989" y="5434"/>
                    <a:pt x="5858" y="5301"/>
                    <a:pt x="5695" y="5301"/>
                  </a:cubicBezTo>
                  <a:lnTo>
                    <a:pt x="4530" y="5301"/>
                  </a:lnTo>
                  <a:cubicBezTo>
                    <a:pt x="4368" y="5301"/>
                    <a:pt x="4235" y="5431"/>
                    <a:pt x="4235" y="5594"/>
                  </a:cubicBezTo>
                  <a:lnTo>
                    <a:pt x="4235" y="8798"/>
                  </a:lnTo>
                  <a:lnTo>
                    <a:pt x="3619" y="8798"/>
                  </a:lnTo>
                  <a:lnTo>
                    <a:pt x="3619" y="6196"/>
                  </a:lnTo>
                  <a:cubicBezTo>
                    <a:pt x="3619" y="6036"/>
                    <a:pt x="3489" y="5903"/>
                    <a:pt x="3326" y="5903"/>
                  </a:cubicBezTo>
                  <a:lnTo>
                    <a:pt x="2160" y="5903"/>
                  </a:lnTo>
                  <a:cubicBezTo>
                    <a:pt x="1998" y="5903"/>
                    <a:pt x="1865" y="6033"/>
                    <a:pt x="1865" y="6196"/>
                  </a:cubicBezTo>
                  <a:lnTo>
                    <a:pt x="1865" y="8798"/>
                  </a:lnTo>
                  <a:lnTo>
                    <a:pt x="1586" y="8798"/>
                  </a:lnTo>
                  <a:cubicBezTo>
                    <a:pt x="1443" y="8798"/>
                    <a:pt x="1326" y="8914"/>
                    <a:pt x="1326" y="9058"/>
                  </a:cubicBezTo>
                  <a:lnTo>
                    <a:pt x="1326" y="9625"/>
                  </a:lnTo>
                  <a:cubicBezTo>
                    <a:pt x="1326" y="9768"/>
                    <a:pt x="1443" y="9884"/>
                    <a:pt x="1586" y="9884"/>
                  </a:cubicBezTo>
                  <a:lnTo>
                    <a:pt x="9832" y="9884"/>
                  </a:lnTo>
                  <a:lnTo>
                    <a:pt x="9833" y="10900"/>
                  </a:lnTo>
                  <a:lnTo>
                    <a:pt x="328" y="10900"/>
                  </a:lnTo>
                  <a:lnTo>
                    <a:pt x="328" y="1753"/>
                  </a:lnTo>
                  <a:close/>
                  <a:moveTo>
                    <a:pt x="282" y="0"/>
                  </a:moveTo>
                  <a:cubicBezTo>
                    <a:pt x="127" y="0"/>
                    <a:pt x="1" y="126"/>
                    <a:pt x="1" y="282"/>
                  </a:cubicBezTo>
                  <a:lnTo>
                    <a:pt x="1" y="10948"/>
                  </a:lnTo>
                  <a:cubicBezTo>
                    <a:pt x="1" y="11104"/>
                    <a:pt x="127" y="11229"/>
                    <a:pt x="282" y="11229"/>
                  </a:cubicBezTo>
                  <a:lnTo>
                    <a:pt x="9881" y="11229"/>
                  </a:lnTo>
                  <a:cubicBezTo>
                    <a:pt x="10037" y="11229"/>
                    <a:pt x="10162" y="11104"/>
                    <a:pt x="10162" y="10948"/>
                  </a:cubicBezTo>
                  <a:lnTo>
                    <a:pt x="10162" y="9882"/>
                  </a:lnTo>
                  <a:lnTo>
                    <a:pt x="11008" y="9882"/>
                  </a:lnTo>
                  <a:cubicBezTo>
                    <a:pt x="11151" y="9882"/>
                    <a:pt x="11269" y="9766"/>
                    <a:pt x="11269" y="9622"/>
                  </a:cubicBezTo>
                  <a:lnTo>
                    <a:pt x="11269" y="9056"/>
                  </a:lnTo>
                  <a:cubicBezTo>
                    <a:pt x="11269" y="8913"/>
                    <a:pt x="11151" y="8796"/>
                    <a:pt x="11008" y="8796"/>
                  </a:cubicBezTo>
                  <a:lnTo>
                    <a:pt x="10728" y="8796"/>
                  </a:lnTo>
                  <a:lnTo>
                    <a:pt x="10728" y="4870"/>
                  </a:lnTo>
                  <a:cubicBezTo>
                    <a:pt x="10728" y="4709"/>
                    <a:pt x="10598" y="4577"/>
                    <a:pt x="10435" y="4577"/>
                  </a:cubicBezTo>
                  <a:lnTo>
                    <a:pt x="10162" y="4577"/>
                  </a:lnTo>
                  <a:lnTo>
                    <a:pt x="10162" y="282"/>
                  </a:lnTo>
                  <a:cubicBezTo>
                    <a:pt x="10162" y="126"/>
                    <a:pt x="10037" y="0"/>
                    <a:pt x="9881" y="0"/>
                  </a:cubicBezTo>
                  <a:lnTo>
                    <a:pt x="3425" y="0"/>
                  </a:lnTo>
                  <a:cubicBezTo>
                    <a:pt x="3335" y="0"/>
                    <a:pt x="3260" y="75"/>
                    <a:pt x="3260" y="164"/>
                  </a:cubicBezTo>
                  <a:cubicBezTo>
                    <a:pt x="3260" y="255"/>
                    <a:pt x="3335" y="329"/>
                    <a:pt x="3425" y="329"/>
                  </a:cubicBezTo>
                  <a:lnTo>
                    <a:pt x="9833" y="329"/>
                  </a:lnTo>
                  <a:lnTo>
                    <a:pt x="9833" y="1423"/>
                  </a:lnTo>
                  <a:lnTo>
                    <a:pt x="328" y="1423"/>
                  </a:lnTo>
                  <a:lnTo>
                    <a:pt x="328" y="329"/>
                  </a:lnTo>
                  <a:lnTo>
                    <a:pt x="2672" y="329"/>
                  </a:lnTo>
                  <a:cubicBezTo>
                    <a:pt x="2763" y="329"/>
                    <a:pt x="2838" y="255"/>
                    <a:pt x="2838" y="164"/>
                  </a:cubicBezTo>
                  <a:cubicBezTo>
                    <a:pt x="2838" y="75"/>
                    <a:pt x="2763" y="0"/>
                    <a:pt x="2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7212327" y="1644881"/>
              <a:ext cx="166884" cy="66902"/>
            </a:xfrm>
            <a:custGeom>
              <a:avLst/>
              <a:gdLst/>
              <a:ahLst/>
              <a:cxnLst/>
              <a:rect l="l" t="t" r="r" b="b"/>
              <a:pathLst>
                <a:path w="6094" h="2443" extrusionOk="0">
                  <a:moveTo>
                    <a:pt x="5920" y="1"/>
                  </a:moveTo>
                  <a:cubicBezTo>
                    <a:pt x="5915" y="1"/>
                    <a:pt x="5910" y="1"/>
                    <a:pt x="5906" y="1"/>
                  </a:cubicBezTo>
                  <a:lnTo>
                    <a:pt x="4889" y="105"/>
                  </a:lnTo>
                  <a:cubicBezTo>
                    <a:pt x="4798" y="113"/>
                    <a:pt x="4733" y="195"/>
                    <a:pt x="4742" y="285"/>
                  </a:cubicBezTo>
                  <a:cubicBezTo>
                    <a:pt x="4750" y="370"/>
                    <a:pt x="4823" y="433"/>
                    <a:pt x="4906" y="433"/>
                  </a:cubicBezTo>
                  <a:cubicBezTo>
                    <a:pt x="4911" y="433"/>
                    <a:pt x="4916" y="432"/>
                    <a:pt x="4922" y="432"/>
                  </a:cubicBezTo>
                  <a:lnTo>
                    <a:pt x="5478" y="375"/>
                  </a:lnTo>
                  <a:lnTo>
                    <a:pt x="3594" y="2080"/>
                  </a:lnTo>
                  <a:lnTo>
                    <a:pt x="1912" y="1240"/>
                  </a:lnTo>
                  <a:cubicBezTo>
                    <a:pt x="1889" y="1229"/>
                    <a:pt x="1864" y="1223"/>
                    <a:pt x="1839" y="1223"/>
                  </a:cubicBezTo>
                  <a:cubicBezTo>
                    <a:pt x="1815" y="1223"/>
                    <a:pt x="1790" y="1229"/>
                    <a:pt x="1767" y="1240"/>
                  </a:cubicBezTo>
                  <a:lnTo>
                    <a:pt x="115" y="2047"/>
                  </a:lnTo>
                  <a:cubicBezTo>
                    <a:pt x="34" y="2088"/>
                    <a:pt x="0" y="2186"/>
                    <a:pt x="40" y="2267"/>
                  </a:cubicBezTo>
                  <a:cubicBezTo>
                    <a:pt x="67" y="2326"/>
                    <a:pt x="125" y="2361"/>
                    <a:pt x="186" y="2361"/>
                  </a:cubicBezTo>
                  <a:cubicBezTo>
                    <a:pt x="211" y="2361"/>
                    <a:pt x="236" y="2355"/>
                    <a:pt x="259" y="2343"/>
                  </a:cubicBezTo>
                  <a:lnTo>
                    <a:pt x="1838" y="1572"/>
                  </a:lnTo>
                  <a:lnTo>
                    <a:pt x="3547" y="2425"/>
                  </a:lnTo>
                  <a:cubicBezTo>
                    <a:pt x="3569" y="2437"/>
                    <a:pt x="3595" y="2442"/>
                    <a:pt x="3619" y="2442"/>
                  </a:cubicBezTo>
                  <a:cubicBezTo>
                    <a:pt x="3660" y="2442"/>
                    <a:pt x="3700" y="2428"/>
                    <a:pt x="3729" y="2400"/>
                  </a:cubicBezTo>
                  <a:lnTo>
                    <a:pt x="5676" y="639"/>
                  </a:lnTo>
                  <a:lnTo>
                    <a:pt x="5590" y="1147"/>
                  </a:lnTo>
                  <a:cubicBezTo>
                    <a:pt x="5573" y="1237"/>
                    <a:pt x="5635" y="1322"/>
                    <a:pt x="5724" y="1337"/>
                  </a:cubicBezTo>
                  <a:cubicBezTo>
                    <a:pt x="5733" y="1338"/>
                    <a:pt x="5741" y="1338"/>
                    <a:pt x="5753" y="1338"/>
                  </a:cubicBezTo>
                  <a:cubicBezTo>
                    <a:pt x="5832" y="1338"/>
                    <a:pt x="5901" y="1281"/>
                    <a:pt x="5915" y="1202"/>
                  </a:cubicBezTo>
                  <a:lnTo>
                    <a:pt x="6085" y="193"/>
                  </a:lnTo>
                  <a:cubicBezTo>
                    <a:pt x="6094" y="142"/>
                    <a:pt x="6078" y="91"/>
                    <a:pt x="6043" y="54"/>
                  </a:cubicBezTo>
                  <a:cubicBezTo>
                    <a:pt x="6011" y="19"/>
                    <a:pt x="5967" y="1"/>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50"/>
          <p:cNvGrpSpPr/>
          <p:nvPr/>
        </p:nvGrpSpPr>
        <p:grpSpPr>
          <a:xfrm>
            <a:off x="802992" y="3428611"/>
            <a:ext cx="233731" cy="308656"/>
            <a:chOff x="6392307" y="1568450"/>
            <a:chExt cx="233731" cy="308656"/>
          </a:xfrm>
        </p:grpSpPr>
        <p:sp>
          <p:nvSpPr>
            <p:cNvPr id="1081" name="Google Shape;1081;p50"/>
            <p:cNvSpPr/>
            <p:nvPr/>
          </p:nvSpPr>
          <p:spPr>
            <a:xfrm>
              <a:off x="6412025" y="1733581"/>
              <a:ext cx="126710" cy="9010"/>
            </a:xfrm>
            <a:custGeom>
              <a:avLst/>
              <a:gdLst/>
              <a:ahLst/>
              <a:cxnLst/>
              <a:rect l="l" t="t" r="r" b="b"/>
              <a:pathLst>
                <a:path w="4627" h="329" extrusionOk="0">
                  <a:moveTo>
                    <a:pt x="165" y="0"/>
                  </a:moveTo>
                  <a:cubicBezTo>
                    <a:pt x="75" y="0"/>
                    <a:pt x="1" y="74"/>
                    <a:pt x="1" y="165"/>
                  </a:cubicBezTo>
                  <a:cubicBezTo>
                    <a:pt x="1" y="255"/>
                    <a:pt x="75" y="329"/>
                    <a:pt x="165" y="329"/>
                  </a:cubicBezTo>
                  <a:lnTo>
                    <a:pt x="4462" y="329"/>
                  </a:lnTo>
                  <a:cubicBezTo>
                    <a:pt x="4554" y="329"/>
                    <a:pt x="4626" y="255"/>
                    <a:pt x="4626" y="165"/>
                  </a:cubicBezTo>
                  <a:cubicBezTo>
                    <a:pt x="4626" y="74"/>
                    <a:pt x="4553" y="0"/>
                    <a:pt x="4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6439410" y="1757160"/>
              <a:ext cx="33519" cy="9037"/>
            </a:xfrm>
            <a:custGeom>
              <a:avLst/>
              <a:gdLst/>
              <a:ahLst/>
              <a:cxnLst/>
              <a:rect l="l" t="t" r="r" b="b"/>
              <a:pathLst>
                <a:path w="1224" h="330" extrusionOk="0">
                  <a:moveTo>
                    <a:pt x="165" y="0"/>
                  </a:moveTo>
                  <a:cubicBezTo>
                    <a:pt x="76" y="0"/>
                    <a:pt x="1" y="75"/>
                    <a:pt x="1" y="164"/>
                  </a:cubicBezTo>
                  <a:cubicBezTo>
                    <a:pt x="1" y="255"/>
                    <a:pt x="76" y="330"/>
                    <a:pt x="165" y="330"/>
                  </a:cubicBezTo>
                  <a:lnTo>
                    <a:pt x="1057" y="330"/>
                  </a:lnTo>
                  <a:cubicBezTo>
                    <a:pt x="1147" y="330"/>
                    <a:pt x="1221" y="255"/>
                    <a:pt x="1221" y="164"/>
                  </a:cubicBezTo>
                  <a:cubicBezTo>
                    <a:pt x="1224" y="74"/>
                    <a:pt x="1149" y="0"/>
                    <a:pt x="10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6412025" y="1757160"/>
              <a:ext cx="15473" cy="9037"/>
            </a:xfrm>
            <a:custGeom>
              <a:avLst/>
              <a:gdLst/>
              <a:ahLst/>
              <a:cxnLst/>
              <a:rect l="l" t="t" r="r" b="b"/>
              <a:pathLst>
                <a:path w="565" h="330" extrusionOk="0">
                  <a:moveTo>
                    <a:pt x="165" y="0"/>
                  </a:moveTo>
                  <a:cubicBezTo>
                    <a:pt x="75" y="0"/>
                    <a:pt x="1" y="75"/>
                    <a:pt x="1" y="166"/>
                  </a:cubicBezTo>
                  <a:cubicBezTo>
                    <a:pt x="1" y="255"/>
                    <a:pt x="75" y="330"/>
                    <a:pt x="165" y="330"/>
                  </a:cubicBezTo>
                  <a:lnTo>
                    <a:pt x="400" y="330"/>
                  </a:lnTo>
                  <a:cubicBezTo>
                    <a:pt x="491" y="330"/>
                    <a:pt x="564" y="255"/>
                    <a:pt x="564" y="166"/>
                  </a:cubicBezTo>
                  <a:cubicBezTo>
                    <a:pt x="564" y="75"/>
                    <a:pt x="491" y="0"/>
                    <a:pt x="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6412025" y="1780711"/>
              <a:ext cx="60904" cy="9037"/>
            </a:xfrm>
            <a:custGeom>
              <a:avLst/>
              <a:gdLst/>
              <a:ahLst/>
              <a:cxnLst/>
              <a:rect l="l" t="t" r="r" b="b"/>
              <a:pathLst>
                <a:path w="2224" h="330" extrusionOk="0">
                  <a:moveTo>
                    <a:pt x="165" y="1"/>
                  </a:moveTo>
                  <a:cubicBezTo>
                    <a:pt x="75" y="1"/>
                    <a:pt x="1" y="75"/>
                    <a:pt x="1" y="165"/>
                  </a:cubicBezTo>
                  <a:cubicBezTo>
                    <a:pt x="1" y="256"/>
                    <a:pt x="75" y="329"/>
                    <a:pt x="165" y="329"/>
                  </a:cubicBezTo>
                  <a:lnTo>
                    <a:pt x="2057" y="329"/>
                  </a:lnTo>
                  <a:cubicBezTo>
                    <a:pt x="2147" y="329"/>
                    <a:pt x="2221" y="256"/>
                    <a:pt x="2221" y="165"/>
                  </a:cubicBezTo>
                  <a:cubicBezTo>
                    <a:pt x="2224" y="75"/>
                    <a:pt x="2149" y="1"/>
                    <a:pt x="2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6454636" y="1804289"/>
              <a:ext cx="18293" cy="9064"/>
            </a:xfrm>
            <a:custGeom>
              <a:avLst/>
              <a:gdLst/>
              <a:ahLst/>
              <a:cxnLst/>
              <a:rect l="l" t="t" r="r" b="b"/>
              <a:pathLst>
                <a:path w="668" h="331" extrusionOk="0">
                  <a:moveTo>
                    <a:pt x="165" y="1"/>
                  </a:moveTo>
                  <a:cubicBezTo>
                    <a:pt x="75" y="1"/>
                    <a:pt x="1" y="76"/>
                    <a:pt x="1" y="166"/>
                  </a:cubicBezTo>
                  <a:cubicBezTo>
                    <a:pt x="1" y="256"/>
                    <a:pt x="75" y="331"/>
                    <a:pt x="165" y="331"/>
                  </a:cubicBezTo>
                  <a:lnTo>
                    <a:pt x="501" y="331"/>
                  </a:lnTo>
                  <a:cubicBezTo>
                    <a:pt x="591" y="331"/>
                    <a:pt x="665" y="256"/>
                    <a:pt x="665" y="166"/>
                  </a:cubicBezTo>
                  <a:cubicBezTo>
                    <a:pt x="668" y="76"/>
                    <a:pt x="593"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6412025" y="1804371"/>
              <a:ext cx="30644" cy="9010"/>
            </a:xfrm>
            <a:custGeom>
              <a:avLst/>
              <a:gdLst/>
              <a:ahLst/>
              <a:cxnLst/>
              <a:rect l="l" t="t" r="r" b="b"/>
              <a:pathLst>
                <a:path w="1119" h="329" extrusionOk="0">
                  <a:moveTo>
                    <a:pt x="165" y="1"/>
                  </a:moveTo>
                  <a:cubicBezTo>
                    <a:pt x="75" y="1"/>
                    <a:pt x="1" y="74"/>
                    <a:pt x="1" y="165"/>
                  </a:cubicBezTo>
                  <a:cubicBezTo>
                    <a:pt x="1" y="255"/>
                    <a:pt x="75" y="329"/>
                    <a:pt x="165" y="329"/>
                  </a:cubicBezTo>
                  <a:lnTo>
                    <a:pt x="952" y="329"/>
                  </a:lnTo>
                  <a:cubicBezTo>
                    <a:pt x="1043" y="329"/>
                    <a:pt x="1118" y="255"/>
                    <a:pt x="1118" y="165"/>
                  </a:cubicBezTo>
                  <a:cubicBezTo>
                    <a:pt x="1118" y="74"/>
                    <a:pt x="1043" y="1"/>
                    <a:pt x="9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6412025" y="1827977"/>
              <a:ext cx="60822" cy="9037"/>
            </a:xfrm>
            <a:custGeom>
              <a:avLst/>
              <a:gdLst/>
              <a:ahLst/>
              <a:cxnLst/>
              <a:rect l="l" t="t" r="r" b="b"/>
              <a:pathLst>
                <a:path w="2221" h="330" extrusionOk="0">
                  <a:moveTo>
                    <a:pt x="165" y="1"/>
                  </a:moveTo>
                  <a:cubicBezTo>
                    <a:pt x="75" y="1"/>
                    <a:pt x="1" y="74"/>
                    <a:pt x="1" y="165"/>
                  </a:cubicBezTo>
                  <a:cubicBezTo>
                    <a:pt x="1" y="256"/>
                    <a:pt x="75" y="329"/>
                    <a:pt x="165" y="329"/>
                  </a:cubicBezTo>
                  <a:lnTo>
                    <a:pt x="2057" y="329"/>
                  </a:lnTo>
                  <a:cubicBezTo>
                    <a:pt x="2147" y="329"/>
                    <a:pt x="2221" y="256"/>
                    <a:pt x="2221" y="165"/>
                  </a:cubicBezTo>
                  <a:cubicBezTo>
                    <a:pt x="2221" y="74"/>
                    <a:pt x="2147" y="1"/>
                    <a:pt x="2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6411970" y="1632257"/>
              <a:ext cx="126765" cy="86810"/>
            </a:xfrm>
            <a:custGeom>
              <a:avLst/>
              <a:gdLst/>
              <a:ahLst/>
              <a:cxnLst/>
              <a:rect l="l" t="t" r="r" b="b"/>
              <a:pathLst>
                <a:path w="4629" h="3170" extrusionOk="0">
                  <a:moveTo>
                    <a:pt x="4167" y="332"/>
                  </a:moveTo>
                  <a:cubicBezTo>
                    <a:pt x="4242" y="332"/>
                    <a:pt x="4300" y="392"/>
                    <a:pt x="4300" y="465"/>
                  </a:cubicBezTo>
                  <a:lnTo>
                    <a:pt x="4300" y="2705"/>
                  </a:lnTo>
                  <a:cubicBezTo>
                    <a:pt x="4300" y="2780"/>
                    <a:pt x="4239" y="2838"/>
                    <a:pt x="4167" y="2838"/>
                  </a:cubicBezTo>
                  <a:lnTo>
                    <a:pt x="466" y="2838"/>
                  </a:lnTo>
                  <a:cubicBezTo>
                    <a:pt x="392" y="2838"/>
                    <a:pt x="334" y="2777"/>
                    <a:pt x="334" y="2705"/>
                  </a:cubicBezTo>
                  <a:lnTo>
                    <a:pt x="334" y="465"/>
                  </a:lnTo>
                  <a:cubicBezTo>
                    <a:pt x="334" y="390"/>
                    <a:pt x="394" y="332"/>
                    <a:pt x="466" y="332"/>
                  </a:cubicBezTo>
                  <a:close/>
                  <a:moveTo>
                    <a:pt x="465" y="1"/>
                  </a:moveTo>
                  <a:cubicBezTo>
                    <a:pt x="210" y="1"/>
                    <a:pt x="0" y="208"/>
                    <a:pt x="0" y="465"/>
                  </a:cubicBezTo>
                  <a:lnTo>
                    <a:pt x="0" y="2705"/>
                  </a:lnTo>
                  <a:cubicBezTo>
                    <a:pt x="0" y="2960"/>
                    <a:pt x="208" y="3169"/>
                    <a:pt x="465" y="3169"/>
                  </a:cubicBezTo>
                  <a:lnTo>
                    <a:pt x="4165" y="3169"/>
                  </a:lnTo>
                  <a:cubicBezTo>
                    <a:pt x="4420" y="3169"/>
                    <a:pt x="4628" y="2961"/>
                    <a:pt x="4628" y="2705"/>
                  </a:cubicBezTo>
                  <a:lnTo>
                    <a:pt x="4628" y="465"/>
                  </a:lnTo>
                  <a:cubicBezTo>
                    <a:pt x="4628" y="210"/>
                    <a:pt x="4422" y="1"/>
                    <a:pt x="4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6457018" y="1655479"/>
              <a:ext cx="36942" cy="40448"/>
            </a:xfrm>
            <a:custGeom>
              <a:avLst/>
              <a:gdLst/>
              <a:ahLst/>
              <a:cxnLst/>
              <a:rect l="l" t="t" r="r" b="b"/>
              <a:pathLst>
                <a:path w="1349" h="1477" extrusionOk="0">
                  <a:moveTo>
                    <a:pt x="388" y="328"/>
                  </a:moveTo>
                  <a:cubicBezTo>
                    <a:pt x="398" y="328"/>
                    <a:pt x="409" y="332"/>
                    <a:pt x="421" y="339"/>
                  </a:cubicBezTo>
                  <a:lnTo>
                    <a:pt x="984" y="724"/>
                  </a:lnTo>
                  <a:cubicBezTo>
                    <a:pt x="1011" y="743"/>
                    <a:pt x="1014" y="765"/>
                    <a:pt x="1013" y="778"/>
                  </a:cubicBezTo>
                  <a:cubicBezTo>
                    <a:pt x="1013" y="790"/>
                    <a:pt x="1007" y="814"/>
                    <a:pt x="980" y="828"/>
                  </a:cubicBezTo>
                  <a:lnTo>
                    <a:pt x="418" y="1136"/>
                  </a:lnTo>
                  <a:cubicBezTo>
                    <a:pt x="407" y="1142"/>
                    <a:pt x="398" y="1144"/>
                    <a:pt x="389" y="1144"/>
                  </a:cubicBezTo>
                  <a:cubicBezTo>
                    <a:pt x="376" y="1144"/>
                    <a:pt x="365" y="1139"/>
                    <a:pt x="357" y="1135"/>
                  </a:cubicBezTo>
                  <a:cubicBezTo>
                    <a:pt x="346" y="1128"/>
                    <a:pt x="327" y="1114"/>
                    <a:pt x="327" y="1084"/>
                  </a:cubicBezTo>
                  <a:lnTo>
                    <a:pt x="327" y="389"/>
                  </a:lnTo>
                  <a:cubicBezTo>
                    <a:pt x="327" y="356"/>
                    <a:pt x="347" y="341"/>
                    <a:pt x="360" y="335"/>
                  </a:cubicBezTo>
                  <a:cubicBezTo>
                    <a:pt x="367" y="332"/>
                    <a:pt x="375" y="328"/>
                    <a:pt x="388" y="328"/>
                  </a:cubicBezTo>
                  <a:close/>
                  <a:moveTo>
                    <a:pt x="390" y="0"/>
                  </a:moveTo>
                  <a:cubicBezTo>
                    <a:pt x="328" y="0"/>
                    <a:pt x="265" y="15"/>
                    <a:pt x="208" y="45"/>
                  </a:cubicBezTo>
                  <a:cubicBezTo>
                    <a:pt x="80" y="113"/>
                    <a:pt x="0" y="244"/>
                    <a:pt x="0" y="390"/>
                  </a:cubicBezTo>
                  <a:lnTo>
                    <a:pt x="0" y="1085"/>
                  </a:lnTo>
                  <a:cubicBezTo>
                    <a:pt x="0" y="1226"/>
                    <a:pt x="71" y="1352"/>
                    <a:pt x="191" y="1422"/>
                  </a:cubicBezTo>
                  <a:cubicBezTo>
                    <a:pt x="254" y="1459"/>
                    <a:pt x="322" y="1476"/>
                    <a:pt x="390" y="1476"/>
                  </a:cubicBezTo>
                  <a:cubicBezTo>
                    <a:pt x="453" y="1476"/>
                    <a:pt x="518" y="1461"/>
                    <a:pt x="577" y="1429"/>
                  </a:cubicBezTo>
                  <a:lnTo>
                    <a:pt x="1140" y="1119"/>
                  </a:lnTo>
                  <a:cubicBezTo>
                    <a:pt x="1260" y="1054"/>
                    <a:pt x="1334" y="934"/>
                    <a:pt x="1341" y="797"/>
                  </a:cubicBezTo>
                  <a:cubicBezTo>
                    <a:pt x="1348" y="661"/>
                    <a:pt x="1287" y="530"/>
                    <a:pt x="1174" y="454"/>
                  </a:cubicBezTo>
                  <a:lnTo>
                    <a:pt x="610" y="67"/>
                  </a:lnTo>
                  <a:cubicBezTo>
                    <a:pt x="544" y="23"/>
                    <a:pt x="467"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6509242" y="1777069"/>
              <a:ext cx="31164" cy="35464"/>
            </a:xfrm>
            <a:custGeom>
              <a:avLst/>
              <a:gdLst/>
              <a:ahLst/>
              <a:cxnLst/>
              <a:rect l="l" t="t" r="r" b="b"/>
              <a:pathLst>
                <a:path w="1138" h="1295" extrusionOk="0">
                  <a:moveTo>
                    <a:pt x="572" y="590"/>
                  </a:moveTo>
                  <a:lnTo>
                    <a:pt x="623" y="729"/>
                  </a:lnTo>
                  <a:lnTo>
                    <a:pt x="520" y="729"/>
                  </a:lnTo>
                  <a:lnTo>
                    <a:pt x="572" y="590"/>
                  </a:lnTo>
                  <a:close/>
                  <a:moveTo>
                    <a:pt x="571" y="1"/>
                  </a:moveTo>
                  <a:cubicBezTo>
                    <a:pt x="494" y="1"/>
                    <a:pt x="428" y="48"/>
                    <a:pt x="397" y="118"/>
                  </a:cubicBezTo>
                  <a:cubicBezTo>
                    <a:pt x="397" y="120"/>
                    <a:pt x="395" y="120"/>
                    <a:pt x="395" y="121"/>
                  </a:cubicBezTo>
                  <a:lnTo>
                    <a:pt x="33" y="1071"/>
                  </a:lnTo>
                  <a:cubicBezTo>
                    <a:pt x="0" y="1156"/>
                    <a:pt x="43" y="1252"/>
                    <a:pt x="128" y="1284"/>
                  </a:cubicBezTo>
                  <a:cubicBezTo>
                    <a:pt x="147" y="1291"/>
                    <a:pt x="167" y="1294"/>
                    <a:pt x="187" y="1294"/>
                  </a:cubicBezTo>
                  <a:cubicBezTo>
                    <a:pt x="253" y="1294"/>
                    <a:pt x="316" y="1254"/>
                    <a:pt x="340" y="1189"/>
                  </a:cubicBezTo>
                  <a:lnTo>
                    <a:pt x="390" y="1057"/>
                  </a:lnTo>
                  <a:lnTo>
                    <a:pt x="744" y="1057"/>
                  </a:lnTo>
                  <a:lnTo>
                    <a:pt x="793" y="1189"/>
                  </a:lnTo>
                  <a:cubicBezTo>
                    <a:pt x="822" y="1254"/>
                    <a:pt x="884" y="1295"/>
                    <a:pt x="952" y="1295"/>
                  </a:cubicBezTo>
                  <a:cubicBezTo>
                    <a:pt x="970" y="1295"/>
                    <a:pt x="990" y="1291"/>
                    <a:pt x="1010" y="1284"/>
                  </a:cubicBezTo>
                  <a:cubicBezTo>
                    <a:pt x="1095" y="1252"/>
                    <a:pt x="1137" y="1156"/>
                    <a:pt x="1105" y="1071"/>
                  </a:cubicBezTo>
                  <a:lnTo>
                    <a:pt x="746" y="121"/>
                  </a:lnTo>
                  <a:cubicBezTo>
                    <a:pt x="746" y="120"/>
                    <a:pt x="744" y="118"/>
                    <a:pt x="744" y="116"/>
                  </a:cubicBezTo>
                  <a:cubicBezTo>
                    <a:pt x="715" y="45"/>
                    <a:pt x="647" y="1"/>
                    <a:pt x="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6580306" y="1777096"/>
              <a:ext cx="27275" cy="35491"/>
            </a:xfrm>
            <a:custGeom>
              <a:avLst/>
              <a:gdLst/>
              <a:ahLst/>
              <a:cxnLst/>
              <a:rect l="l" t="t" r="r" b="b"/>
              <a:pathLst>
                <a:path w="996" h="1296" extrusionOk="0">
                  <a:moveTo>
                    <a:pt x="507" y="1"/>
                  </a:moveTo>
                  <a:cubicBezTo>
                    <a:pt x="459" y="1"/>
                    <a:pt x="408" y="7"/>
                    <a:pt x="357" y="22"/>
                  </a:cubicBezTo>
                  <a:cubicBezTo>
                    <a:pt x="207" y="69"/>
                    <a:pt x="101" y="188"/>
                    <a:pt x="80" y="333"/>
                  </a:cubicBezTo>
                  <a:cubicBezTo>
                    <a:pt x="60" y="471"/>
                    <a:pt x="121" y="603"/>
                    <a:pt x="236" y="679"/>
                  </a:cubicBezTo>
                  <a:cubicBezTo>
                    <a:pt x="243" y="685"/>
                    <a:pt x="250" y="688"/>
                    <a:pt x="258" y="692"/>
                  </a:cubicBezTo>
                  <a:cubicBezTo>
                    <a:pt x="264" y="694"/>
                    <a:pt x="398" y="754"/>
                    <a:pt x="548" y="811"/>
                  </a:cubicBezTo>
                  <a:cubicBezTo>
                    <a:pt x="612" y="834"/>
                    <a:pt x="652" y="868"/>
                    <a:pt x="646" y="892"/>
                  </a:cubicBezTo>
                  <a:cubicBezTo>
                    <a:pt x="640" y="922"/>
                    <a:pt x="594" y="964"/>
                    <a:pt x="520" y="964"/>
                  </a:cubicBezTo>
                  <a:cubicBezTo>
                    <a:pt x="438" y="964"/>
                    <a:pt x="357" y="931"/>
                    <a:pt x="306" y="876"/>
                  </a:cubicBezTo>
                  <a:cubicBezTo>
                    <a:pt x="273" y="840"/>
                    <a:pt x="229" y="822"/>
                    <a:pt x="184" y="822"/>
                  </a:cubicBezTo>
                  <a:cubicBezTo>
                    <a:pt x="144" y="822"/>
                    <a:pt x="105" y="836"/>
                    <a:pt x="73" y="865"/>
                  </a:cubicBezTo>
                  <a:cubicBezTo>
                    <a:pt x="5" y="927"/>
                    <a:pt x="0" y="1032"/>
                    <a:pt x="63" y="1098"/>
                  </a:cubicBezTo>
                  <a:cubicBezTo>
                    <a:pt x="176" y="1224"/>
                    <a:pt x="343" y="1295"/>
                    <a:pt x="520" y="1295"/>
                  </a:cubicBezTo>
                  <a:cubicBezTo>
                    <a:pt x="745" y="1295"/>
                    <a:pt x="935" y="1151"/>
                    <a:pt x="970" y="950"/>
                  </a:cubicBezTo>
                  <a:cubicBezTo>
                    <a:pt x="996" y="798"/>
                    <a:pt x="931" y="600"/>
                    <a:pt x="662" y="501"/>
                  </a:cubicBezTo>
                  <a:cubicBezTo>
                    <a:pt x="553" y="460"/>
                    <a:pt x="448" y="416"/>
                    <a:pt x="410" y="398"/>
                  </a:cubicBezTo>
                  <a:cubicBezTo>
                    <a:pt x="405" y="395"/>
                    <a:pt x="404" y="389"/>
                    <a:pt x="405" y="379"/>
                  </a:cubicBezTo>
                  <a:cubicBezTo>
                    <a:pt x="407" y="361"/>
                    <a:pt x="425" y="345"/>
                    <a:pt x="452" y="338"/>
                  </a:cubicBezTo>
                  <a:cubicBezTo>
                    <a:pt x="471" y="332"/>
                    <a:pt x="489" y="330"/>
                    <a:pt x="507" y="330"/>
                  </a:cubicBezTo>
                  <a:cubicBezTo>
                    <a:pt x="596" y="330"/>
                    <a:pt x="672" y="388"/>
                    <a:pt x="676" y="391"/>
                  </a:cubicBezTo>
                  <a:cubicBezTo>
                    <a:pt x="706" y="416"/>
                    <a:pt x="744" y="428"/>
                    <a:pt x="781" y="428"/>
                  </a:cubicBezTo>
                  <a:cubicBezTo>
                    <a:pt x="829" y="428"/>
                    <a:pt x="876" y="408"/>
                    <a:pt x="908" y="369"/>
                  </a:cubicBezTo>
                  <a:cubicBezTo>
                    <a:pt x="966" y="301"/>
                    <a:pt x="958" y="197"/>
                    <a:pt x="888" y="139"/>
                  </a:cubicBezTo>
                  <a:cubicBezTo>
                    <a:pt x="819" y="79"/>
                    <a:pt x="675" y="1"/>
                    <a:pt x="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6392307" y="1568450"/>
              <a:ext cx="233731" cy="308656"/>
            </a:xfrm>
            <a:custGeom>
              <a:avLst/>
              <a:gdLst/>
              <a:ahLst/>
              <a:cxnLst/>
              <a:rect l="l" t="t" r="r" b="b"/>
              <a:pathLst>
                <a:path w="8535" h="11271" extrusionOk="0">
                  <a:moveTo>
                    <a:pt x="4292" y="333"/>
                  </a:moveTo>
                  <a:lnTo>
                    <a:pt x="4161" y="759"/>
                  </a:lnTo>
                  <a:cubicBezTo>
                    <a:pt x="4142" y="822"/>
                    <a:pt x="4085" y="864"/>
                    <a:pt x="4020" y="864"/>
                  </a:cubicBezTo>
                  <a:lnTo>
                    <a:pt x="2048" y="864"/>
                  </a:lnTo>
                  <a:cubicBezTo>
                    <a:pt x="1982" y="864"/>
                    <a:pt x="1926" y="822"/>
                    <a:pt x="1906" y="759"/>
                  </a:cubicBezTo>
                  <a:lnTo>
                    <a:pt x="1776" y="333"/>
                  </a:lnTo>
                  <a:close/>
                  <a:moveTo>
                    <a:pt x="591" y="1"/>
                  </a:moveTo>
                  <a:cubicBezTo>
                    <a:pt x="265" y="1"/>
                    <a:pt x="0" y="265"/>
                    <a:pt x="0" y="591"/>
                  </a:cubicBezTo>
                  <a:lnTo>
                    <a:pt x="0" y="10678"/>
                  </a:lnTo>
                  <a:cubicBezTo>
                    <a:pt x="0" y="11004"/>
                    <a:pt x="265" y="11270"/>
                    <a:pt x="591" y="11270"/>
                  </a:cubicBezTo>
                  <a:lnTo>
                    <a:pt x="5474" y="11270"/>
                  </a:lnTo>
                  <a:cubicBezTo>
                    <a:pt x="5799" y="11270"/>
                    <a:pt x="6066" y="11004"/>
                    <a:pt x="6066" y="10678"/>
                  </a:cubicBezTo>
                  <a:lnTo>
                    <a:pt x="6066" y="9806"/>
                  </a:lnTo>
                  <a:lnTo>
                    <a:pt x="8113" y="9806"/>
                  </a:lnTo>
                  <a:cubicBezTo>
                    <a:pt x="8345" y="9806"/>
                    <a:pt x="8532" y="9616"/>
                    <a:pt x="8532" y="9387"/>
                  </a:cubicBezTo>
                  <a:lnTo>
                    <a:pt x="8532" y="7146"/>
                  </a:lnTo>
                  <a:cubicBezTo>
                    <a:pt x="8535" y="6912"/>
                    <a:pt x="8346" y="6725"/>
                    <a:pt x="8114" y="6725"/>
                  </a:cubicBezTo>
                  <a:lnTo>
                    <a:pt x="6067" y="6725"/>
                  </a:lnTo>
                  <a:lnTo>
                    <a:pt x="6067" y="2807"/>
                  </a:lnTo>
                  <a:cubicBezTo>
                    <a:pt x="6067" y="2717"/>
                    <a:pt x="5992" y="2642"/>
                    <a:pt x="5903" y="2642"/>
                  </a:cubicBezTo>
                  <a:cubicBezTo>
                    <a:pt x="5812" y="2642"/>
                    <a:pt x="5739" y="2717"/>
                    <a:pt x="5739" y="2807"/>
                  </a:cubicBezTo>
                  <a:lnTo>
                    <a:pt x="5739" y="6724"/>
                  </a:lnTo>
                  <a:lnTo>
                    <a:pt x="4023" y="6724"/>
                  </a:lnTo>
                  <a:cubicBezTo>
                    <a:pt x="3792" y="6724"/>
                    <a:pt x="3604" y="6911"/>
                    <a:pt x="3604" y="7143"/>
                  </a:cubicBezTo>
                  <a:lnTo>
                    <a:pt x="3604" y="9383"/>
                  </a:lnTo>
                  <a:cubicBezTo>
                    <a:pt x="3604" y="9615"/>
                    <a:pt x="3793" y="9803"/>
                    <a:pt x="4023" y="9803"/>
                  </a:cubicBezTo>
                  <a:lnTo>
                    <a:pt x="4461" y="9803"/>
                  </a:lnTo>
                  <a:cubicBezTo>
                    <a:pt x="4552" y="9803"/>
                    <a:pt x="4627" y="9728"/>
                    <a:pt x="4627" y="9638"/>
                  </a:cubicBezTo>
                  <a:cubicBezTo>
                    <a:pt x="4627" y="9549"/>
                    <a:pt x="4552" y="9474"/>
                    <a:pt x="4461" y="9474"/>
                  </a:cubicBezTo>
                  <a:lnTo>
                    <a:pt x="4023" y="9474"/>
                  </a:lnTo>
                  <a:cubicBezTo>
                    <a:pt x="3973" y="9474"/>
                    <a:pt x="3933" y="9432"/>
                    <a:pt x="3933" y="9383"/>
                  </a:cubicBezTo>
                  <a:lnTo>
                    <a:pt x="3933" y="7143"/>
                  </a:lnTo>
                  <a:cubicBezTo>
                    <a:pt x="3933" y="7094"/>
                    <a:pt x="3973" y="7053"/>
                    <a:pt x="4023" y="7053"/>
                  </a:cubicBezTo>
                  <a:lnTo>
                    <a:pt x="8117" y="7053"/>
                  </a:lnTo>
                  <a:cubicBezTo>
                    <a:pt x="8167" y="7053"/>
                    <a:pt x="8206" y="7094"/>
                    <a:pt x="8206" y="7143"/>
                  </a:cubicBezTo>
                  <a:lnTo>
                    <a:pt x="8206" y="9383"/>
                  </a:lnTo>
                  <a:cubicBezTo>
                    <a:pt x="8206" y="9432"/>
                    <a:pt x="8167" y="9474"/>
                    <a:pt x="8117" y="9474"/>
                  </a:cubicBezTo>
                  <a:lnTo>
                    <a:pt x="5209" y="9474"/>
                  </a:lnTo>
                  <a:cubicBezTo>
                    <a:pt x="5118" y="9474"/>
                    <a:pt x="5045" y="9549"/>
                    <a:pt x="5045" y="9638"/>
                  </a:cubicBezTo>
                  <a:cubicBezTo>
                    <a:pt x="5045" y="9728"/>
                    <a:pt x="5118" y="9803"/>
                    <a:pt x="5209" y="9803"/>
                  </a:cubicBezTo>
                  <a:lnTo>
                    <a:pt x="5739" y="9803"/>
                  </a:lnTo>
                  <a:lnTo>
                    <a:pt x="5739" y="10678"/>
                  </a:lnTo>
                  <a:cubicBezTo>
                    <a:pt x="5739" y="10821"/>
                    <a:pt x="5621" y="10940"/>
                    <a:pt x="5477" y="10940"/>
                  </a:cubicBezTo>
                  <a:lnTo>
                    <a:pt x="594" y="10940"/>
                  </a:lnTo>
                  <a:cubicBezTo>
                    <a:pt x="451" y="10940"/>
                    <a:pt x="332" y="10824"/>
                    <a:pt x="332" y="10678"/>
                  </a:cubicBezTo>
                  <a:lnTo>
                    <a:pt x="332" y="591"/>
                  </a:lnTo>
                  <a:cubicBezTo>
                    <a:pt x="332" y="448"/>
                    <a:pt x="448" y="329"/>
                    <a:pt x="594" y="329"/>
                  </a:cubicBezTo>
                  <a:lnTo>
                    <a:pt x="1430" y="329"/>
                  </a:lnTo>
                  <a:lnTo>
                    <a:pt x="1592" y="853"/>
                  </a:lnTo>
                  <a:cubicBezTo>
                    <a:pt x="1654" y="1055"/>
                    <a:pt x="1838" y="1190"/>
                    <a:pt x="2048" y="1190"/>
                  </a:cubicBezTo>
                  <a:lnTo>
                    <a:pt x="4020" y="1190"/>
                  </a:lnTo>
                  <a:cubicBezTo>
                    <a:pt x="4231" y="1190"/>
                    <a:pt x="4415" y="1054"/>
                    <a:pt x="4476" y="853"/>
                  </a:cubicBezTo>
                  <a:lnTo>
                    <a:pt x="4637" y="329"/>
                  </a:lnTo>
                  <a:lnTo>
                    <a:pt x="5474" y="329"/>
                  </a:lnTo>
                  <a:cubicBezTo>
                    <a:pt x="5618" y="329"/>
                    <a:pt x="5736" y="446"/>
                    <a:pt x="5736" y="591"/>
                  </a:cubicBezTo>
                  <a:lnTo>
                    <a:pt x="5736" y="2028"/>
                  </a:lnTo>
                  <a:cubicBezTo>
                    <a:pt x="5736" y="2119"/>
                    <a:pt x="5811" y="2194"/>
                    <a:pt x="5900" y="2194"/>
                  </a:cubicBezTo>
                  <a:cubicBezTo>
                    <a:pt x="5991" y="2194"/>
                    <a:pt x="6066" y="2119"/>
                    <a:pt x="6066" y="2028"/>
                  </a:cubicBezTo>
                  <a:lnTo>
                    <a:pt x="6066" y="591"/>
                  </a:lnTo>
                  <a:cubicBezTo>
                    <a:pt x="6066" y="265"/>
                    <a:pt x="5799" y="1"/>
                    <a:pt x="5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6547608" y="1777452"/>
              <a:ext cx="26728" cy="34697"/>
            </a:xfrm>
            <a:custGeom>
              <a:avLst/>
              <a:gdLst/>
              <a:ahLst/>
              <a:cxnLst/>
              <a:rect l="l" t="t" r="r" b="b"/>
              <a:pathLst>
                <a:path w="976" h="1267" extrusionOk="0">
                  <a:moveTo>
                    <a:pt x="329" y="329"/>
                  </a:moveTo>
                  <a:lnTo>
                    <a:pt x="431" y="331"/>
                  </a:lnTo>
                  <a:cubicBezTo>
                    <a:pt x="630" y="331"/>
                    <a:pt x="644" y="562"/>
                    <a:pt x="644" y="632"/>
                  </a:cubicBezTo>
                  <a:cubicBezTo>
                    <a:pt x="644" y="781"/>
                    <a:pt x="580" y="933"/>
                    <a:pt x="436" y="934"/>
                  </a:cubicBezTo>
                  <a:cubicBezTo>
                    <a:pt x="410" y="934"/>
                    <a:pt x="372" y="934"/>
                    <a:pt x="331" y="935"/>
                  </a:cubicBezTo>
                  <a:cubicBezTo>
                    <a:pt x="331" y="831"/>
                    <a:pt x="331" y="440"/>
                    <a:pt x="329" y="329"/>
                  </a:cubicBezTo>
                  <a:close/>
                  <a:moveTo>
                    <a:pt x="167" y="1"/>
                  </a:moveTo>
                  <a:cubicBezTo>
                    <a:pt x="121" y="1"/>
                    <a:pt x="82" y="19"/>
                    <a:pt x="49" y="49"/>
                  </a:cubicBezTo>
                  <a:cubicBezTo>
                    <a:pt x="19" y="80"/>
                    <a:pt x="1" y="121"/>
                    <a:pt x="1" y="165"/>
                  </a:cubicBezTo>
                  <a:lnTo>
                    <a:pt x="2" y="1102"/>
                  </a:lnTo>
                  <a:cubicBezTo>
                    <a:pt x="2" y="1146"/>
                    <a:pt x="21" y="1187"/>
                    <a:pt x="52" y="1219"/>
                  </a:cubicBezTo>
                  <a:cubicBezTo>
                    <a:pt x="83" y="1248"/>
                    <a:pt x="124" y="1267"/>
                    <a:pt x="168" y="1267"/>
                  </a:cubicBezTo>
                  <a:cubicBezTo>
                    <a:pt x="177" y="1267"/>
                    <a:pt x="366" y="1267"/>
                    <a:pt x="443" y="1265"/>
                  </a:cubicBezTo>
                  <a:cubicBezTo>
                    <a:pt x="750" y="1260"/>
                    <a:pt x="975" y="993"/>
                    <a:pt x="975" y="635"/>
                  </a:cubicBezTo>
                  <a:cubicBezTo>
                    <a:pt x="975" y="261"/>
                    <a:pt x="75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0082144-1D5F-F535-EC5E-AAEC118C8CEB}"/>
              </a:ext>
            </a:extLst>
          </p:cNvPr>
          <p:cNvPicPr>
            <a:picLocks noChangeAspect="1"/>
          </p:cNvPicPr>
          <p:nvPr/>
        </p:nvPicPr>
        <p:blipFill>
          <a:blip r:embed="rId3"/>
          <a:stretch>
            <a:fillRect/>
          </a:stretch>
        </p:blipFill>
        <p:spPr>
          <a:xfrm>
            <a:off x="60579" y="57611"/>
            <a:ext cx="1222312" cy="674818"/>
          </a:xfrm>
          <a:prstGeom prst="rect">
            <a:avLst/>
          </a:prstGeom>
        </p:spPr>
      </p:pic>
    </p:spTree>
    <p:extLst>
      <p:ext uri="{BB962C8B-B14F-4D97-AF65-F5344CB8AC3E}">
        <p14:creationId xmlns:p14="http://schemas.microsoft.com/office/powerpoint/2010/main" val="339976647"/>
      </p:ext>
    </p:extLst>
  </p:cSld>
  <p:clrMapOvr>
    <a:masterClrMapping/>
  </p:clrMapOvr>
</p:sld>
</file>

<file path=ppt/theme/theme1.xml><?xml version="1.0" encoding="utf-8"?>
<a:theme xmlns:a="http://schemas.openxmlformats.org/drawingml/2006/main" name="Simple Organic Shapes Consulting Toolkit by Slidesgo">
  <a:themeElements>
    <a:clrScheme name="Simple Light">
      <a:dk1>
        <a:srgbClr val="242C33"/>
      </a:dk1>
      <a:lt1>
        <a:srgbClr val="A2C8ED"/>
      </a:lt1>
      <a:dk2>
        <a:srgbClr val="FFFFFF"/>
      </a:dk2>
      <a:lt2>
        <a:srgbClr val="E6E9F0"/>
      </a:lt2>
      <a:accent1>
        <a:srgbClr val="C2E3FF"/>
      </a:accent1>
      <a:accent2>
        <a:srgbClr val="FFD0B4"/>
      </a:accent2>
      <a:accent3>
        <a:srgbClr val="F38C6E"/>
      </a:accent3>
      <a:accent4>
        <a:srgbClr val="FFFFFF"/>
      </a:accent4>
      <a:accent5>
        <a:srgbClr val="FFFFFF"/>
      </a:accent5>
      <a:accent6>
        <a:srgbClr val="FFFFFF"/>
      </a:accent6>
      <a:hlink>
        <a:srgbClr val="242C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TotalTime>
  <Words>4802</Words>
  <Application>Microsoft Office PowerPoint</Application>
  <PresentationFormat>On-screen Show (16:9)</PresentationFormat>
  <Paragraphs>286</Paragraphs>
  <Slides>57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Assistant</vt:lpstr>
      <vt:lpstr>Calibri</vt:lpstr>
      <vt:lpstr>Playfair Display</vt:lpstr>
      <vt:lpstr>Arial</vt:lpstr>
      <vt:lpstr>Antic Slab</vt:lpstr>
      <vt:lpstr>Wingdings</vt:lpstr>
      <vt:lpstr>Times New Roman</vt:lpstr>
      <vt:lpstr>Simple Organic Shapes Consulting Toolkit by Slidesgo</vt:lpstr>
      <vt:lpstr>  XÂY DỰNG WEBSITE ĐĂNG TIN TUYỂN DỤNG CỦA DOANH NGHIỆP CHO SINH VIÊN TDTU SỬ DỤNG CÔNG NGHỆ NODEJS VÀ REACT </vt:lpstr>
      <vt:lpstr>01</vt:lpstr>
      <vt:lpstr>GIỚI THIỆU</vt:lpstr>
      <vt:lpstr>GIỚI THIỆU VỀ ĐỀ TÀI </vt:lpstr>
      <vt:lpstr>GIỚI THIỆU VỀ CÔNG NGHỆ  </vt:lpstr>
      <vt:lpstr>Docker</vt:lpstr>
      <vt:lpstr>GIỚI THIỆU VỀ ĐỀ TÀI </vt:lpstr>
      <vt:lpstr>CI/CD</vt:lpstr>
      <vt:lpstr>ƯU/NHƯỢC ĐIỂM CỦA CI/CD</vt:lpstr>
      <vt:lpstr>PowerPoint Presentation</vt:lpstr>
      <vt:lpstr>VPS ( VIRTUAL PRVIATE SERVER)</vt:lpstr>
      <vt:lpstr>PowerPoint Presentation</vt:lpstr>
      <vt:lpstr>PowerPoint Presentation</vt:lpstr>
      <vt:lpstr>PRISMA (ORM)</vt:lpstr>
      <vt:lpstr>PRISMA (ORM)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02</vt:lpstr>
      <vt:lpstr>CẤU HÌNH SERVER</vt:lpstr>
      <vt:lpstr>CẤU HÌNH SERVER VỚI SSH KEY</vt:lpstr>
      <vt:lpstr>CẬP NHẬT VÀ CÀI ĐẶT (1)</vt:lpstr>
      <vt:lpstr>CẬP NHẬT VÀ CÀI ĐẶT (2)</vt:lpstr>
      <vt:lpstr>CẤU HÌNH VÀ CÀI ĐẶT PRISMA (1)</vt:lpstr>
      <vt:lpstr>PowerPoint Presentation</vt:lpstr>
      <vt:lpstr>CẤU HÌNH VÀ CÀI ĐẶT PRISMA (3)</vt:lpstr>
      <vt:lpstr>CẤU HÌNH VÀ CÀI ĐẶT PRISMA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ÁN CÔNG NGHỆ THÔNG TIN 2   XÂY DỰNG WEBSITE ĐĂNG TIN TUYỂN DỤNG CỦA DOANH NGHIỆP CHO SINH VIÊN TDTU SỬ DỤNG CÔNG NGHỆ NODEJS VÀ REACT</dc:title>
  <dc:creator>DELL</dc:creator>
  <cp:lastModifiedBy>Hữu Tấn Đạt Nguyễn</cp:lastModifiedBy>
  <cp:revision>97</cp:revision>
  <dcterms:modified xsi:type="dcterms:W3CDTF">2023-01-31T04:47:13Z</dcterms:modified>
</cp:coreProperties>
</file>